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6"/>
  </p:notesMasterIdLst>
  <p:sldIdLst>
    <p:sldId id="256" r:id="rId3"/>
    <p:sldId id="274" r:id="rId4"/>
    <p:sldId id="275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E98"/>
    <a:srgbClr val="BB6552"/>
    <a:srgbClr val="BC8161"/>
    <a:srgbClr val="C68D6F"/>
    <a:srgbClr val="B37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88627-FF35-4563-955E-EE242DA95B55}" v="431" dt="2025-06-22T17:20:44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25" autoAdjust="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 Ababii" userId="e4f017ec-4590-450e-95b9-a0b0f6ce57c6" providerId="ADAL" clId="{7CB88627-FF35-4563-955E-EE242DA95B55}"/>
    <pc:docChg chg="undo redo custSel addSld delSld modSld sldOrd modMainMaster">
      <pc:chgData name="Alexandr Ababii" userId="e4f017ec-4590-450e-95b9-a0b0f6ce57c6" providerId="ADAL" clId="{7CB88627-FF35-4563-955E-EE242DA95B55}" dt="2025-06-22T17:20:44.472" v="1921"/>
      <pc:docMkLst>
        <pc:docMk/>
      </pc:docMkLst>
      <pc:sldChg chg="modSp mod">
        <pc:chgData name="Alexandr Ababii" userId="e4f017ec-4590-450e-95b9-a0b0f6ce57c6" providerId="ADAL" clId="{7CB88627-FF35-4563-955E-EE242DA95B55}" dt="2025-06-21T18:09:04.588" v="447" actId="20577"/>
        <pc:sldMkLst>
          <pc:docMk/>
          <pc:sldMk cId="2591158489" sldId="256"/>
        </pc:sldMkLst>
        <pc:spChg chg="mod">
          <ac:chgData name="Alexandr Ababii" userId="e4f017ec-4590-450e-95b9-a0b0f6ce57c6" providerId="ADAL" clId="{7CB88627-FF35-4563-955E-EE242DA95B55}" dt="2025-06-21T18:09:04.588" v="447" actId="20577"/>
          <ac:spMkLst>
            <pc:docMk/>
            <pc:sldMk cId="2591158489" sldId="256"/>
            <ac:spMk id="4" creationId="{AF47A201-F735-0D59-6E55-6A3A621CFB88}"/>
          </ac:spMkLst>
        </pc:spChg>
      </pc:sldChg>
      <pc:sldChg chg="addSp delSp modSp mod">
        <pc:chgData name="Alexandr Ababii" userId="e4f017ec-4590-450e-95b9-a0b0f6ce57c6" providerId="ADAL" clId="{7CB88627-FF35-4563-955E-EE242DA95B55}" dt="2025-06-22T17:20:44.472" v="1921"/>
        <pc:sldMkLst>
          <pc:docMk/>
          <pc:sldMk cId="95114657" sldId="257"/>
        </pc:sldMkLst>
        <pc:spChg chg="del mod">
          <ac:chgData name="Alexandr Ababii" userId="e4f017ec-4590-450e-95b9-a0b0f6ce57c6" providerId="ADAL" clId="{7CB88627-FF35-4563-955E-EE242DA95B55}" dt="2025-06-22T12:58:15.333" v="1703" actId="478"/>
          <ac:spMkLst>
            <pc:docMk/>
            <pc:sldMk cId="95114657" sldId="257"/>
            <ac:spMk id="2" creationId="{9D37B964-B968-454C-2C1A-F90BDB6E4913}"/>
          </ac:spMkLst>
        </pc:spChg>
        <pc:spChg chg="add mod">
          <ac:chgData name="Alexandr Ababii" userId="e4f017ec-4590-450e-95b9-a0b0f6ce57c6" providerId="ADAL" clId="{7CB88627-FF35-4563-955E-EE242DA95B55}" dt="2025-06-22T13:00:18.398" v="1738"/>
          <ac:spMkLst>
            <pc:docMk/>
            <pc:sldMk cId="95114657" sldId="257"/>
            <ac:spMk id="3" creationId="{F989BD6E-64E0-443F-2F65-803C52430FE5}"/>
          </ac:spMkLst>
        </pc:spChg>
        <pc:spChg chg="add mod">
          <ac:chgData name="Alexandr Ababii" userId="e4f017ec-4590-450e-95b9-a0b0f6ce57c6" providerId="ADAL" clId="{7CB88627-FF35-4563-955E-EE242DA95B55}" dt="2025-06-22T17:12:42.675" v="1917" actId="1076"/>
          <ac:spMkLst>
            <pc:docMk/>
            <pc:sldMk cId="95114657" sldId="257"/>
            <ac:spMk id="4" creationId="{7C764BD0-0C34-B428-C435-33B1EE816DB5}"/>
          </ac:spMkLst>
        </pc:spChg>
        <pc:spChg chg="add mod">
          <ac:chgData name="Alexandr Ababii" userId="e4f017ec-4590-450e-95b9-a0b0f6ce57c6" providerId="ADAL" clId="{7CB88627-FF35-4563-955E-EE242DA95B55}" dt="2025-06-22T17:09:24.078" v="1875" actId="1036"/>
          <ac:spMkLst>
            <pc:docMk/>
            <pc:sldMk cId="95114657" sldId="257"/>
            <ac:spMk id="6" creationId="{0D2D09BD-D077-13CB-B62A-1D79354DE26D}"/>
          </ac:spMkLst>
        </pc:spChg>
        <pc:spChg chg="add mod">
          <ac:chgData name="Alexandr Ababii" userId="e4f017ec-4590-450e-95b9-a0b0f6ce57c6" providerId="ADAL" clId="{7CB88627-FF35-4563-955E-EE242DA95B55}" dt="2025-06-22T17:12:42.675" v="1917" actId="1076"/>
          <ac:spMkLst>
            <pc:docMk/>
            <pc:sldMk cId="95114657" sldId="257"/>
            <ac:spMk id="7" creationId="{4499B55F-52AC-4859-B0D4-B7EA3F63F4BD}"/>
          </ac:spMkLst>
        </pc:spChg>
        <pc:spChg chg="add del">
          <ac:chgData name="Alexandr Ababii" userId="e4f017ec-4590-450e-95b9-a0b0f6ce57c6" providerId="ADAL" clId="{7CB88627-FF35-4563-955E-EE242DA95B55}" dt="2025-06-22T13:04:07.246" v="1761" actId="478"/>
          <ac:spMkLst>
            <pc:docMk/>
            <pc:sldMk cId="95114657" sldId="257"/>
            <ac:spMk id="9" creationId="{2BF6D7F8-C86A-BBD0-6E63-E43B89A21EDB}"/>
          </ac:spMkLst>
        </pc:spChg>
        <pc:spChg chg="add">
          <ac:chgData name="Alexandr Ababii" userId="e4f017ec-4590-450e-95b9-a0b0f6ce57c6" providerId="ADAL" clId="{7CB88627-FF35-4563-955E-EE242DA95B55}" dt="2025-06-22T13:06:45.083" v="1776"/>
          <ac:spMkLst>
            <pc:docMk/>
            <pc:sldMk cId="95114657" sldId="257"/>
            <ac:spMk id="10" creationId="{133D4B2C-BDB2-53FA-E28B-C0F650F8DED6}"/>
          </ac:spMkLst>
        </pc:spChg>
        <pc:spChg chg="add">
          <ac:chgData name="Alexandr Ababii" userId="e4f017ec-4590-450e-95b9-a0b0f6ce57c6" providerId="ADAL" clId="{7CB88627-FF35-4563-955E-EE242DA95B55}" dt="2025-06-22T13:06:47.915" v="1777"/>
          <ac:spMkLst>
            <pc:docMk/>
            <pc:sldMk cId="95114657" sldId="257"/>
            <ac:spMk id="11" creationId="{EDE9B0A3-3EEB-715C-06D4-D04F299F8CEB}"/>
          </ac:spMkLst>
        </pc:spChg>
        <pc:spChg chg="add mod">
          <ac:chgData name="Alexandr Ababii" userId="e4f017ec-4590-450e-95b9-a0b0f6ce57c6" providerId="ADAL" clId="{7CB88627-FF35-4563-955E-EE242DA95B55}" dt="2025-06-22T13:06:54.319" v="1779" actId="207"/>
          <ac:spMkLst>
            <pc:docMk/>
            <pc:sldMk cId="95114657" sldId="257"/>
            <ac:spMk id="12" creationId="{A6686ECC-BF68-7490-E075-46D8FD79964E}"/>
          </ac:spMkLst>
        </pc:spChg>
        <pc:spChg chg="add del mod">
          <ac:chgData name="Alexandr Ababii" userId="e4f017ec-4590-450e-95b9-a0b0f6ce57c6" providerId="ADAL" clId="{7CB88627-FF35-4563-955E-EE242DA95B55}" dt="2025-06-22T13:08:04.042" v="1787" actId="478"/>
          <ac:spMkLst>
            <pc:docMk/>
            <pc:sldMk cId="95114657" sldId="257"/>
            <ac:spMk id="13" creationId="{135A5E20-3319-6398-B208-BCD620D18317}"/>
          </ac:spMkLst>
        </pc:spChg>
        <pc:spChg chg="add mod">
          <ac:chgData name="Alexandr Ababii" userId="e4f017ec-4590-450e-95b9-a0b0f6ce57c6" providerId="ADAL" clId="{7CB88627-FF35-4563-955E-EE242DA95B55}" dt="2025-06-22T17:12:42.675" v="1917" actId="1076"/>
          <ac:spMkLst>
            <pc:docMk/>
            <pc:sldMk cId="95114657" sldId="257"/>
            <ac:spMk id="14" creationId="{BC2E4D98-A346-F303-C01D-75A12D902071}"/>
          </ac:spMkLst>
        </pc:spChg>
        <pc:spChg chg="add mod">
          <ac:chgData name="Alexandr Ababii" userId="e4f017ec-4590-450e-95b9-a0b0f6ce57c6" providerId="ADAL" clId="{7CB88627-FF35-4563-955E-EE242DA95B55}" dt="2025-06-22T16:54:37.710" v="1851" actId="1076"/>
          <ac:spMkLst>
            <pc:docMk/>
            <pc:sldMk cId="95114657" sldId="257"/>
            <ac:spMk id="21" creationId="{73D9AF07-15D3-538A-9FCF-AA46F8A80942}"/>
          </ac:spMkLst>
        </pc:spChg>
        <pc:spChg chg="add del">
          <ac:chgData name="Alexandr Ababii" userId="e4f017ec-4590-450e-95b9-a0b0f6ce57c6" providerId="ADAL" clId="{7CB88627-FF35-4563-955E-EE242DA95B55}" dt="2025-06-22T17:08:40.182" v="1863" actId="22"/>
          <ac:spMkLst>
            <pc:docMk/>
            <pc:sldMk cId="95114657" sldId="257"/>
            <ac:spMk id="23" creationId="{71720457-6480-224F-BE5A-9DEFD059287F}"/>
          </ac:spMkLst>
        </pc:spChg>
        <pc:spChg chg="add del mod">
          <ac:chgData name="Alexandr Ababii" userId="e4f017ec-4590-450e-95b9-a0b0f6ce57c6" providerId="ADAL" clId="{7CB88627-FF35-4563-955E-EE242DA95B55}" dt="2025-06-22T17:09:47.657" v="1877" actId="478"/>
          <ac:spMkLst>
            <pc:docMk/>
            <pc:sldMk cId="95114657" sldId="257"/>
            <ac:spMk id="24" creationId="{72CF74DB-8258-5449-7B92-A099A94609EC}"/>
          </ac:spMkLst>
        </pc:spChg>
        <pc:spChg chg="add mod ord">
          <ac:chgData name="Alexandr Ababii" userId="e4f017ec-4590-450e-95b9-a0b0f6ce57c6" providerId="ADAL" clId="{7CB88627-FF35-4563-955E-EE242DA95B55}" dt="2025-06-22T17:12:42.675" v="1917" actId="1076"/>
          <ac:spMkLst>
            <pc:docMk/>
            <pc:sldMk cId="95114657" sldId="257"/>
            <ac:spMk id="25" creationId="{35BED208-66AC-B705-AA43-31513ECA7D90}"/>
          </ac:spMkLst>
        </pc:spChg>
        <pc:spChg chg="add mod">
          <ac:chgData name="Alexandr Ababii" userId="e4f017ec-4590-450e-95b9-a0b0f6ce57c6" providerId="ADAL" clId="{7CB88627-FF35-4563-955E-EE242DA95B55}" dt="2025-06-22T17:19:25.489" v="1918" actId="1076"/>
          <ac:spMkLst>
            <pc:docMk/>
            <pc:sldMk cId="95114657" sldId="257"/>
            <ac:spMk id="26" creationId="{DE1437EF-60B6-F8AA-34E7-CB7EE7D1954D}"/>
          </ac:spMkLst>
        </pc:spChg>
        <pc:picChg chg="add mod">
          <ac:chgData name="Alexandr Ababii" userId="e4f017ec-4590-450e-95b9-a0b0f6ce57c6" providerId="ADAL" clId="{7CB88627-FF35-4563-955E-EE242DA95B55}" dt="2025-06-22T17:20:44.472" v="1921"/>
          <ac:picMkLst>
            <pc:docMk/>
            <pc:sldMk cId="95114657" sldId="257"/>
            <ac:picMk id="16" creationId="{70616546-B902-3281-7D38-8F16DB2FC92E}"/>
          </ac:picMkLst>
        </pc:picChg>
        <pc:picChg chg="add mod">
          <ac:chgData name="Alexandr Ababii" userId="e4f017ec-4590-450e-95b9-a0b0f6ce57c6" providerId="ADAL" clId="{7CB88627-FF35-4563-955E-EE242DA95B55}" dt="2025-06-22T17:20:17.004" v="1919"/>
          <ac:picMkLst>
            <pc:docMk/>
            <pc:sldMk cId="95114657" sldId="257"/>
            <ac:picMk id="18" creationId="{9B571AC4-649F-90B4-5AA1-7097DD76D421}"/>
          </ac:picMkLst>
        </pc:picChg>
        <pc:picChg chg="add mod">
          <ac:chgData name="Alexandr Ababii" userId="e4f017ec-4590-450e-95b9-a0b0f6ce57c6" providerId="ADAL" clId="{7CB88627-FF35-4563-955E-EE242DA95B55}" dt="2025-06-22T17:20:33.169" v="1920"/>
          <ac:picMkLst>
            <pc:docMk/>
            <pc:sldMk cId="95114657" sldId="257"/>
            <ac:picMk id="20" creationId="{D0017ECD-A5AE-55D5-82A0-A05199DBA628}"/>
          </ac:picMkLst>
        </pc:picChg>
        <pc:picChg chg="add mod">
          <ac:chgData name="Alexandr Ababii" userId="e4f017ec-4590-450e-95b9-a0b0f6ce57c6" providerId="ADAL" clId="{7CB88627-FF35-4563-955E-EE242DA95B55}" dt="2025-06-22T17:12:42.675" v="1917" actId="1076"/>
          <ac:picMkLst>
            <pc:docMk/>
            <pc:sldMk cId="95114657" sldId="257"/>
            <ac:picMk id="2054" creationId="{1DEA39CF-5D55-7EC8-B39A-1A8718658408}"/>
          </ac:picMkLst>
        </pc:picChg>
      </pc:sldChg>
      <pc:sldChg chg="del">
        <pc:chgData name="Alexandr Ababii" userId="e4f017ec-4590-450e-95b9-a0b0f6ce57c6" providerId="ADAL" clId="{7CB88627-FF35-4563-955E-EE242DA95B55}" dt="2025-06-21T16:36:01.726" v="183" actId="47"/>
        <pc:sldMkLst>
          <pc:docMk/>
          <pc:sldMk cId="3644414054" sldId="260"/>
        </pc:sldMkLst>
      </pc:sldChg>
      <pc:sldChg chg="del">
        <pc:chgData name="Alexandr Ababii" userId="e4f017ec-4590-450e-95b9-a0b0f6ce57c6" providerId="ADAL" clId="{7CB88627-FF35-4563-955E-EE242DA95B55}" dt="2025-06-21T18:02:52.540" v="429" actId="47"/>
        <pc:sldMkLst>
          <pc:docMk/>
          <pc:sldMk cId="272027810" sldId="261"/>
        </pc:sldMkLst>
      </pc:sldChg>
      <pc:sldChg chg="modSp del mod">
        <pc:chgData name="Alexandr Ababii" userId="e4f017ec-4590-450e-95b9-a0b0f6ce57c6" providerId="ADAL" clId="{7CB88627-FF35-4563-955E-EE242DA95B55}" dt="2025-06-22T10:57:37.199" v="741" actId="47"/>
        <pc:sldMkLst>
          <pc:docMk/>
          <pc:sldMk cId="109407000" sldId="262"/>
        </pc:sldMkLst>
        <pc:spChg chg="mod">
          <ac:chgData name="Alexandr Ababii" userId="e4f017ec-4590-450e-95b9-a0b0f6ce57c6" providerId="ADAL" clId="{7CB88627-FF35-4563-955E-EE242DA95B55}" dt="2025-06-22T10:44:09.668" v="486" actId="20577"/>
          <ac:spMkLst>
            <pc:docMk/>
            <pc:sldMk cId="109407000" sldId="262"/>
            <ac:spMk id="2" creationId="{DD36CDCC-CAFA-3C8F-3578-19E220AA73BB}"/>
          </ac:spMkLst>
        </pc:spChg>
      </pc:sldChg>
      <pc:sldChg chg="del">
        <pc:chgData name="Alexandr Ababii" userId="e4f017ec-4590-450e-95b9-a0b0f6ce57c6" providerId="ADAL" clId="{7CB88627-FF35-4563-955E-EE242DA95B55}" dt="2025-06-22T11:19:31.316" v="915" actId="47"/>
        <pc:sldMkLst>
          <pc:docMk/>
          <pc:sldMk cId="2420775530" sldId="263"/>
        </pc:sldMkLst>
      </pc:sldChg>
      <pc:sldChg chg="del">
        <pc:chgData name="Alexandr Ababii" userId="e4f017ec-4590-450e-95b9-a0b0f6ce57c6" providerId="ADAL" clId="{7CB88627-FF35-4563-955E-EE242DA95B55}" dt="2025-06-22T11:32:15.897" v="979" actId="47"/>
        <pc:sldMkLst>
          <pc:docMk/>
          <pc:sldMk cId="147507199" sldId="264"/>
        </pc:sldMkLst>
      </pc:sldChg>
      <pc:sldChg chg="del">
        <pc:chgData name="Alexandr Ababii" userId="e4f017ec-4590-450e-95b9-a0b0f6ce57c6" providerId="ADAL" clId="{7CB88627-FF35-4563-955E-EE242DA95B55}" dt="2025-06-22T11:51:40.844" v="1090" actId="47"/>
        <pc:sldMkLst>
          <pc:docMk/>
          <pc:sldMk cId="2321535583" sldId="265"/>
        </pc:sldMkLst>
      </pc:sldChg>
      <pc:sldChg chg="del">
        <pc:chgData name="Alexandr Ababii" userId="e4f017ec-4590-450e-95b9-a0b0f6ce57c6" providerId="ADAL" clId="{7CB88627-FF35-4563-955E-EE242DA95B55}" dt="2025-06-22T12:11:51.039" v="1242" actId="47"/>
        <pc:sldMkLst>
          <pc:docMk/>
          <pc:sldMk cId="2590401911" sldId="266"/>
        </pc:sldMkLst>
      </pc:sldChg>
      <pc:sldChg chg="del">
        <pc:chgData name="Alexandr Ababii" userId="e4f017ec-4590-450e-95b9-a0b0f6ce57c6" providerId="ADAL" clId="{7CB88627-FF35-4563-955E-EE242DA95B55}" dt="2025-06-22T12:37:29.727" v="1434" actId="47"/>
        <pc:sldMkLst>
          <pc:docMk/>
          <pc:sldMk cId="4082982392" sldId="267"/>
        </pc:sldMkLst>
      </pc:sldChg>
      <pc:sldChg chg="del">
        <pc:chgData name="Alexandr Ababii" userId="e4f017ec-4590-450e-95b9-a0b0f6ce57c6" providerId="ADAL" clId="{7CB88627-FF35-4563-955E-EE242DA95B55}" dt="2025-06-22T12:57:56.569" v="1702" actId="47"/>
        <pc:sldMkLst>
          <pc:docMk/>
          <pc:sldMk cId="1611174858" sldId="268"/>
        </pc:sldMkLst>
      </pc:sldChg>
      <pc:sldChg chg="modSp del mod">
        <pc:chgData name="Alexandr Ababii" userId="e4f017ec-4590-450e-95b9-a0b0f6ce57c6" providerId="ADAL" clId="{7CB88627-FF35-4563-955E-EE242DA95B55}" dt="2025-06-22T13:03:16.713" v="1757" actId="47"/>
        <pc:sldMkLst>
          <pc:docMk/>
          <pc:sldMk cId="1459203225" sldId="269"/>
        </pc:sldMkLst>
        <pc:spChg chg="mod">
          <ac:chgData name="Alexandr Ababii" userId="e4f017ec-4590-450e-95b9-a0b0f6ce57c6" providerId="ADAL" clId="{7CB88627-FF35-4563-955E-EE242DA95B55}" dt="2025-06-22T13:03:01.264" v="1752" actId="21"/>
          <ac:spMkLst>
            <pc:docMk/>
            <pc:sldMk cId="1459203225" sldId="269"/>
            <ac:spMk id="2" creationId="{5D29083A-F111-2881-AADC-ABAF37C55C63}"/>
          </ac:spMkLst>
        </pc:spChg>
      </pc:sldChg>
      <pc:sldChg chg="del">
        <pc:chgData name="Alexandr Ababii" userId="e4f017ec-4590-450e-95b9-a0b0f6ce57c6" providerId="ADAL" clId="{7CB88627-FF35-4563-955E-EE242DA95B55}" dt="2025-06-21T16:18:02.893" v="50" actId="47"/>
        <pc:sldMkLst>
          <pc:docMk/>
          <pc:sldMk cId="864417532" sldId="270"/>
        </pc:sldMkLst>
      </pc:sldChg>
      <pc:sldChg chg="addSp modSp del modAnim">
        <pc:chgData name="Alexandr Ababii" userId="e4f017ec-4590-450e-95b9-a0b0f6ce57c6" providerId="ADAL" clId="{7CB88627-FF35-4563-955E-EE242DA95B55}" dt="2025-06-21T16:10:28.854" v="9" actId="47"/>
        <pc:sldMkLst>
          <pc:docMk/>
          <pc:sldMk cId="1909841970" sldId="272"/>
        </pc:sldMkLst>
        <pc:graphicFrameChg chg="add mod">
          <ac:chgData name="Alexandr Ababii" userId="e4f017ec-4590-450e-95b9-a0b0f6ce57c6" providerId="ADAL" clId="{7CB88627-FF35-4563-955E-EE242DA95B55}" dt="2025-06-21T16:09:12.227" v="0"/>
          <ac:graphicFrameMkLst>
            <pc:docMk/>
            <pc:sldMk cId="1909841970" sldId="272"/>
            <ac:graphicFrameMk id="2" creationId="{50F13364-47C5-F26B-B0AC-C4C9CAC85DFE}"/>
          </ac:graphicFrameMkLst>
        </pc:graphicFrameChg>
      </pc:sldChg>
      <pc:sldChg chg="del">
        <pc:chgData name="Alexandr Ababii" userId="e4f017ec-4590-450e-95b9-a0b0f6ce57c6" providerId="ADAL" clId="{7CB88627-FF35-4563-955E-EE242DA95B55}" dt="2025-06-21T16:09:54.649" v="5" actId="47"/>
        <pc:sldMkLst>
          <pc:docMk/>
          <pc:sldMk cId="2703799219" sldId="273"/>
        </pc:sldMkLst>
      </pc:sldChg>
      <pc:sldChg chg="addSp delSp modSp add mod modClrScheme delAnim modAnim chgLayout">
        <pc:chgData name="Alexandr Ababii" userId="e4f017ec-4590-450e-95b9-a0b0f6ce57c6" providerId="ADAL" clId="{7CB88627-FF35-4563-955E-EE242DA95B55}" dt="2025-06-22T10:41:18.931" v="485"/>
        <pc:sldMkLst>
          <pc:docMk/>
          <pc:sldMk cId="2811871159" sldId="274"/>
        </pc:sldMkLst>
        <pc:spChg chg="mod ord">
          <ac:chgData name="Alexandr Ababii" userId="e4f017ec-4590-450e-95b9-a0b0f6ce57c6" providerId="ADAL" clId="{7CB88627-FF35-4563-955E-EE242DA95B55}" dt="2025-06-21T18:14:01.807" v="477" actId="20577"/>
          <ac:spMkLst>
            <pc:docMk/>
            <pc:sldMk cId="2811871159" sldId="274"/>
            <ac:spMk id="3" creationId="{7F47FE61-8501-7A5F-1F5B-A1CA7649B699}"/>
          </ac:spMkLst>
        </pc:spChg>
        <pc:spChg chg="mod ord">
          <ac:chgData name="Alexandr Ababii" userId="e4f017ec-4590-450e-95b9-a0b0f6ce57c6" providerId="ADAL" clId="{7CB88627-FF35-4563-955E-EE242DA95B55}" dt="2025-06-21T16:29:02.925" v="88" actId="700"/>
          <ac:spMkLst>
            <pc:docMk/>
            <pc:sldMk cId="2811871159" sldId="274"/>
            <ac:spMk id="4" creationId="{DC9FC71F-2F1E-7721-2E5B-D13654B93418}"/>
          </ac:spMkLst>
        </pc:spChg>
        <pc:graphicFrameChg chg="add mod modGraphic">
          <ac:chgData name="Alexandr Ababii" userId="e4f017ec-4590-450e-95b9-a0b0f6ce57c6" providerId="ADAL" clId="{7CB88627-FF35-4563-955E-EE242DA95B55}" dt="2025-06-22T10:40:22.939" v="479"/>
          <ac:graphicFrameMkLst>
            <pc:docMk/>
            <pc:sldMk cId="2811871159" sldId="274"/>
            <ac:graphicFrameMk id="2" creationId="{E23B35C2-FEE8-C5EA-90F8-68130E38BC50}"/>
          </ac:graphicFrameMkLst>
        </pc:graphicFrameChg>
        <pc:graphicFrameChg chg="add mod">
          <ac:chgData name="Alexandr Ababii" userId="e4f017ec-4590-450e-95b9-a0b0f6ce57c6" providerId="ADAL" clId="{7CB88627-FF35-4563-955E-EE242DA95B55}" dt="2025-06-21T16:11:33.620" v="15"/>
          <ac:graphicFrameMkLst>
            <pc:docMk/>
            <pc:sldMk cId="2811871159" sldId="274"/>
            <ac:graphicFrameMk id="5" creationId="{D6A0059D-B889-CF5B-E8CF-35D37AC0472A}"/>
          </ac:graphicFrameMkLst>
        </pc:graphicFrameChg>
        <pc:graphicFrameChg chg="del">
          <ac:chgData name="Alexandr Ababii" userId="e4f017ec-4590-450e-95b9-a0b0f6ce57c6" providerId="ADAL" clId="{7CB88627-FF35-4563-955E-EE242DA95B55}" dt="2025-06-21T16:09:22.960" v="3" actId="478"/>
          <ac:graphicFrameMkLst>
            <pc:docMk/>
            <pc:sldMk cId="2811871159" sldId="274"/>
            <ac:graphicFrameMk id="6" creationId="{033C14B0-7833-4BB2-C78B-EDED3E0E009A}"/>
          </ac:graphicFrameMkLst>
        </pc:graphicFrameChg>
        <pc:graphicFrameChg chg="add mod ord">
          <ac:chgData name="Alexandr Ababii" userId="e4f017ec-4590-450e-95b9-a0b0f6ce57c6" providerId="ADAL" clId="{7CB88627-FF35-4563-955E-EE242DA95B55}" dt="2025-06-21T16:14:19.437" v="34" actId="1076"/>
          <ac:graphicFrameMkLst>
            <pc:docMk/>
            <pc:sldMk cId="2811871159" sldId="274"/>
            <ac:graphicFrameMk id="7" creationId="{2A2C8215-812C-C79A-A7AA-0E688AC6B09B}"/>
          </ac:graphicFrameMkLst>
        </pc:graphicFrameChg>
      </pc:sldChg>
      <pc:sldChg chg="modSp add del mod modTransition">
        <pc:chgData name="Alexandr Ababii" userId="e4f017ec-4590-450e-95b9-a0b0f6ce57c6" providerId="ADAL" clId="{7CB88627-FF35-4563-955E-EE242DA95B55}" dt="2025-06-21T16:12:44.562" v="23"/>
        <pc:sldMkLst>
          <pc:docMk/>
          <pc:sldMk cId="1004307301" sldId="275"/>
        </pc:sldMkLst>
        <pc:graphicFrameChg chg="mod modGraphic">
          <ac:chgData name="Alexandr Ababii" userId="e4f017ec-4590-450e-95b9-a0b0f6ce57c6" providerId="ADAL" clId="{7CB88627-FF35-4563-955E-EE242DA95B55}" dt="2025-06-21T16:12:44.195" v="22" actId="339"/>
          <ac:graphicFrameMkLst>
            <pc:docMk/>
            <pc:sldMk cId="1004307301" sldId="275"/>
            <ac:graphicFrameMk id="2" creationId="{335955ED-9414-CF16-408E-AE098570D4B0}"/>
          </ac:graphicFrameMkLst>
        </pc:graphicFrameChg>
      </pc:sldChg>
      <pc:sldChg chg="addSp modSp add mod modTransition modClrScheme modAnim chgLayout">
        <pc:chgData name="Alexandr Ababii" userId="e4f017ec-4590-450e-95b9-a0b0f6ce57c6" providerId="ADAL" clId="{7CB88627-FF35-4563-955E-EE242DA95B55}" dt="2025-06-21T16:52:51.726" v="285" actId="403"/>
        <pc:sldMkLst>
          <pc:docMk/>
          <pc:sldMk cId="3173248748" sldId="275"/>
        </pc:sldMkLst>
        <pc:spChg chg="mod ord">
          <ac:chgData name="Alexandr Ababii" userId="e4f017ec-4590-450e-95b9-a0b0f6ce57c6" providerId="ADAL" clId="{7CB88627-FF35-4563-955E-EE242DA95B55}" dt="2025-06-21T16:52:51.726" v="285" actId="403"/>
          <ac:spMkLst>
            <pc:docMk/>
            <pc:sldMk cId="3173248748" sldId="275"/>
            <ac:spMk id="3" creationId="{1E40565E-4404-AFA3-DE47-4882E72380F0}"/>
          </ac:spMkLst>
        </pc:spChg>
        <pc:spChg chg="mod ord">
          <ac:chgData name="Alexandr Ababii" userId="e4f017ec-4590-450e-95b9-a0b0f6ce57c6" providerId="ADAL" clId="{7CB88627-FF35-4563-955E-EE242DA95B55}" dt="2025-06-21T16:29:02.925" v="88" actId="700"/>
          <ac:spMkLst>
            <pc:docMk/>
            <pc:sldMk cId="3173248748" sldId="275"/>
            <ac:spMk id="4" creationId="{B5D6E6F6-9D61-51AD-6F45-EDE56BC5173C}"/>
          </ac:spMkLst>
        </pc:spChg>
        <pc:spChg chg="add mod">
          <ac:chgData name="Alexandr Ababii" userId="e4f017ec-4590-450e-95b9-a0b0f6ce57c6" providerId="ADAL" clId="{7CB88627-FF35-4563-955E-EE242DA95B55}" dt="2025-06-21T16:41:42.425" v="237" actId="404"/>
          <ac:spMkLst>
            <pc:docMk/>
            <pc:sldMk cId="3173248748" sldId="275"/>
            <ac:spMk id="5" creationId="{5EF61186-736B-54D8-984B-751F5C8E91A0}"/>
          </ac:spMkLst>
        </pc:spChg>
        <pc:spChg chg="add mod">
          <ac:chgData name="Alexandr Ababii" userId="e4f017ec-4590-450e-95b9-a0b0f6ce57c6" providerId="ADAL" clId="{7CB88627-FF35-4563-955E-EE242DA95B55}" dt="2025-06-21T16:41:42.425" v="237" actId="404"/>
          <ac:spMkLst>
            <pc:docMk/>
            <pc:sldMk cId="3173248748" sldId="275"/>
            <ac:spMk id="6" creationId="{78C6DC08-EC00-128B-67F0-0D7B37785EA0}"/>
          </ac:spMkLst>
        </pc:spChg>
        <pc:spChg chg="add mod">
          <ac:chgData name="Alexandr Ababii" userId="e4f017ec-4590-450e-95b9-a0b0f6ce57c6" providerId="ADAL" clId="{7CB88627-FF35-4563-955E-EE242DA95B55}" dt="2025-06-21T16:41:42.425" v="237" actId="404"/>
          <ac:spMkLst>
            <pc:docMk/>
            <pc:sldMk cId="3173248748" sldId="275"/>
            <ac:spMk id="7" creationId="{1BA2FD77-1248-8F29-9FD9-B3A343AF389F}"/>
          </ac:spMkLst>
        </pc:spChg>
        <pc:spChg chg="add mod">
          <ac:chgData name="Alexandr Ababii" userId="e4f017ec-4590-450e-95b9-a0b0f6ce57c6" providerId="ADAL" clId="{7CB88627-FF35-4563-955E-EE242DA95B55}" dt="2025-06-21T16:41:42.425" v="237" actId="404"/>
          <ac:spMkLst>
            <pc:docMk/>
            <pc:sldMk cId="3173248748" sldId="275"/>
            <ac:spMk id="8" creationId="{239A82A0-313B-924E-6AB2-18EAA1D8D254}"/>
          </ac:spMkLst>
        </pc:spChg>
        <pc:graphicFrameChg chg="mod modGraphic">
          <ac:chgData name="Alexandr Ababii" userId="e4f017ec-4590-450e-95b9-a0b0f6ce57c6" providerId="ADAL" clId="{7CB88627-FF35-4563-955E-EE242DA95B55}" dt="2025-06-21T16:36:45.440" v="192" actId="1076"/>
          <ac:graphicFrameMkLst>
            <pc:docMk/>
            <pc:sldMk cId="3173248748" sldId="275"/>
            <ac:graphicFrameMk id="2" creationId="{E9D42639-872A-D68E-FDCA-D1656B002EFD}"/>
          </ac:graphicFrameMkLst>
        </pc:graphicFrameChg>
      </pc:sldChg>
      <pc:sldChg chg="modSp add del mod modTransition">
        <pc:chgData name="Alexandr Ababii" userId="e4f017ec-4590-450e-95b9-a0b0f6ce57c6" providerId="ADAL" clId="{7CB88627-FF35-4563-955E-EE242DA95B55}" dt="2025-06-21T16:10:38.652" v="10" actId="47"/>
        <pc:sldMkLst>
          <pc:docMk/>
          <pc:sldMk cId="3958408921" sldId="275"/>
        </pc:sldMkLst>
        <pc:graphicFrameChg chg="modGraphic">
          <ac:chgData name="Alexandr Ababii" userId="e4f017ec-4590-450e-95b9-a0b0f6ce57c6" providerId="ADAL" clId="{7CB88627-FF35-4563-955E-EE242DA95B55}" dt="2025-06-21T16:10:01.555" v="7" actId="339"/>
          <ac:graphicFrameMkLst>
            <pc:docMk/>
            <pc:sldMk cId="3958408921" sldId="275"/>
            <ac:graphicFrameMk id="2" creationId="{7B6F28DB-1729-FD4D-637C-398165FAA4E8}"/>
          </ac:graphicFrameMkLst>
        </pc:graphicFrameChg>
      </pc:sldChg>
      <pc:sldChg chg="addSp delSp modSp add mod delAnim modAnim">
        <pc:chgData name="Alexandr Ababii" userId="e4f017ec-4590-450e-95b9-a0b0f6ce57c6" providerId="ADAL" clId="{7CB88627-FF35-4563-955E-EE242DA95B55}" dt="2025-06-21T16:52:54.513" v="286" actId="403"/>
        <pc:sldMkLst>
          <pc:docMk/>
          <pc:sldMk cId="1960785176" sldId="276"/>
        </pc:sldMkLst>
        <pc:spChg chg="del mod">
          <ac:chgData name="Alexandr Ababii" userId="e4f017ec-4590-450e-95b9-a0b0f6ce57c6" providerId="ADAL" clId="{7CB88627-FF35-4563-955E-EE242DA95B55}" dt="2025-06-21T16:33:57.719" v="176" actId="478"/>
          <ac:spMkLst>
            <pc:docMk/>
            <pc:sldMk cId="1960785176" sldId="276"/>
            <ac:spMk id="3" creationId="{41C516C5-3588-A85F-E5B2-6422F001BB79}"/>
          </ac:spMkLst>
        </pc:spChg>
        <pc:spChg chg="del">
          <ac:chgData name="Alexandr Ababii" userId="e4f017ec-4590-450e-95b9-a0b0f6ce57c6" providerId="ADAL" clId="{7CB88627-FF35-4563-955E-EE242DA95B55}" dt="2025-06-21T16:20:08.577" v="56" actId="478"/>
          <ac:spMkLst>
            <pc:docMk/>
            <pc:sldMk cId="1960785176" sldId="276"/>
            <ac:spMk id="5" creationId="{53F1EF41-21F5-8DB7-8497-07F838310A55}"/>
          </ac:spMkLst>
        </pc:spChg>
        <pc:spChg chg="del">
          <ac:chgData name="Alexandr Ababii" userId="e4f017ec-4590-450e-95b9-a0b0f6ce57c6" providerId="ADAL" clId="{7CB88627-FF35-4563-955E-EE242DA95B55}" dt="2025-06-21T16:20:10.289" v="57" actId="478"/>
          <ac:spMkLst>
            <pc:docMk/>
            <pc:sldMk cId="1960785176" sldId="276"/>
            <ac:spMk id="6" creationId="{0C6E596B-9D38-E9E0-2699-FCA19C5D5F08}"/>
          </ac:spMkLst>
        </pc:spChg>
        <pc:spChg chg="mod">
          <ac:chgData name="Alexandr Ababii" userId="e4f017ec-4590-450e-95b9-a0b0f6ce57c6" providerId="ADAL" clId="{7CB88627-FF35-4563-955E-EE242DA95B55}" dt="2025-06-21T16:33:27.419" v="171" actId="1076"/>
          <ac:spMkLst>
            <pc:docMk/>
            <pc:sldMk cId="1960785176" sldId="276"/>
            <ac:spMk id="7" creationId="{EC09B484-9D30-D8FE-8E2F-F9EBF26298FA}"/>
          </ac:spMkLst>
        </pc:spChg>
        <pc:spChg chg="del mod">
          <ac:chgData name="Alexandr Ababii" userId="e4f017ec-4590-450e-95b9-a0b0f6ce57c6" providerId="ADAL" clId="{7CB88627-FF35-4563-955E-EE242DA95B55}" dt="2025-06-21T16:32:46.403" v="165" actId="478"/>
          <ac:spMkLst>
            <pc:docMk/>
            <pc:sldMk cId="1960785176" sldId="276"/>
            <ac:spMk id="8" creationId="{E5E0148A-E471-5940-555D-5A6B469B87D7}"/>
          </ac:spMkLst>
        </pc:spChg>
        <pc:spChg chg="add mod">
          <ac:chgData name="Alexandr Ababii" userId="e4f017ec-4590-450e-95b9-a0b0f6ce57c6" providerId="ADAL" clId="{7CB88627-FF35-4563-955E-EE242DA95B55}" dt="2025-06-21T16:32:29.743" v="164" actId="1076"/>
          <ac:spMkLst>
            <pc:docMk/>
            <pc:sldMk cId="1960785176" sldId="276"/>
            <ac:spMk id="9" creationId="{9B357390-3DF5-6CFC-959D-D48676486E3E}"/>
          </ac:spMkLst>
        </pc:spChg>
        <pc:spChg chg="add mod">
          <ac:chgData name="Alexandr Ababii" userId="e4f017ec-4590-450e-95b9-a0b0f6ce57c6" providerId="ADAL" clId="{7CB88627-FF35-4563-955E-EE242DA95B55}" dt="2025-06-21T16:30:07.408" v="107" actId="571"/>
          <ac:spMkLst>
            <pc:docMk/>
            <pc:sldMk cId="1960785176" sldId="276"/>
            <ac:spMk id="10" creationId="{18362DE6-D5C3-FF40-956A-D4E5550D53C4}"/>
          </ac:spMkLst>
        </pc:spChg>
        <pc:spChg chg="add mod">
          <ac:chgData name="Alexandr Ababii" userId="e4f017ec-4590-450e-95b9-a0b0f6ce57c6" providerId="ADAL" clId="{7CB88627-FF35-4563-955E-EE242DA95B55}" dt="2025-06-21T16:30:07.408" v="107" actId="571"/>
          <ac:spMkLst>
            <pc:docMk/>
            <pc:sldMk cId="1960785176" sldId="276"/>
            <ac:spMk id="11" creationId="{425D2035-CD98-F2D8-F527-3EC6EAAC7CCE}"/>
          </ac:spMkLst>
        </pc:spChg>
        <pc:spChg chg="add del mod">
          <ac:chgData name="Alexandr Ababii" userId="e4f017ec-4590-450e-95b9-a0b0f6ce57c6" providerId="ADAL" clId="{7CB88627-FF35-4563-955E-EE242DA95B55}" dt="2025-06-21T16:30:15.727" v="109" actId="478"/>
          <ac:spMkLst>
            <pc:docMk/>
            <pc:sldMk cId="1960785176" sldId="276"/>
            <ac:spMk id="12" creationId="{E8CAB2F4-4057-B3F3-FB8F-FC041D60F563}"/>
          </ac:spMkLst>
        </pc:spChg>
        <pc:spChg chg="add del mod">
          <ac:chgData name="Alexandr Ababii" userId="e4f017ec-4590-450e-95b9-a0b0f6ce57c6" providerId="ADAL" clId="{7CB88627-FF35-4563-955E-EE242DA95B55}" dt="2025-06-21T16:32:46.403" v="165" actId="478"/>
          <ac:spMkLst>
            <pc:docMk/>
            <pc:sldMk cId="1960785176" sldId="276"/>
            <ac:spMk id="13" creationId="{A3CB323D-3572-646B-0C9F-F481E8182D4C}"/>
          </ac:spMkLst>
        </pc:spChg>
        <pc:spChg chg="add mod">
          <ac:chgData name="Alexandr Ababii" userId="e4f017ec-4590-450e-95b9-a0b0f6ce57c6" providerId="ADAL" clId="{7CB88627-FF35-4563-955E-EE242DA95B55}" dt="2025-06-21T16:33:27.419" v="171" actId="1076"/>
          <ac:spMkLst>
            <pc:docMk/>
            <pc:sldMk cId="1960785176" sldId="276"/>
            <ac:spMk id="14" creationId="{CF25ED3F-745C-9434-9586-1DD03118A160}"/>
          </ac:spMkLst>
        </pc:spChg>
        <pc:spChg chg="add mod">
          <ac:chgData name="Alexandr Ababii" userId="e4f017ec-4590-450e-95b9-a0b0f6ce57c6" providerId="ADAL" clId="{7CB88627-FF35-4563-955E-EE242DA95B55}" dt="2025-06-21T16:33:03.152" v="168" actId="20577"/>
          <ac:spMkLst>
            <pc:docMk/>
            <pc:sldMk cId="1960785176" sldId="276"/>
            <ac:spMk id="15" creationId="{595BDDE6-FC22-5B55-04F5-94E1B3E750FB}"/>
          </ac:spMkLst>
        </pc:spChg>
        <pc:spChg chg="add mod">
          <ac:chgData name="Alexandr Ababii" userId="e4f017ec-4590-450e-95b9-a0b0f6ce57c6" providerId="ADAL" clId="{7CB88627-FF35-4563-955E-EE242DA95B55}" dt="2025-06-21T16:52:54.513" v="286" actId="403"/>
          <ac:spMkLst>
            <pc:docMk/>
            <pc:sldMk cId="1960785176" sldId="276"/>
            <ac:spMk id="16" creationId="{E17C6FD8-E074-6929-A6BF-E202B382F007}"/>
          </ac:spMkLst>
        </pc:spChg>
        <pc:spChg chg="add del mod">
          <ac:chgData name="Alexandr Ababii" userId="e4f017ec-4590-450e-95b9-a0b0f6ce57c6" providerId="ADAL" clId="{7CB88627-FF35-4563-955E-EE242DA95B55}" dt="2025-06-21T16:33:59.994" v="177" actId="478"/>
          <ac:spMkLst>
            <pc:docMk/>
            <pc:sldMk cId="1960785176" sldId="276"/>
            <ac:spMk id="18" creationId="{EE271358-5346-B009-9A29-2650836C4ECF}"/>
          </ac:spMkLst>
        </pc:spChg>
        <pc:spChg chg="add mod">
          <ac:chgData name="Alexandr Ababii" userId="e4f017ec-4590-450e-95b9-a0b0f6ce57c6" providerId="ADAL" clId="{7CB88627-FF35-4563-955E-EE242DA95B55}" dt="2025-06-21T16:35:27.906" v="182" actId="121"/>
          <ac:spMkLst>
            <pc:docMk/>
            <pc:sldMk cId="1960785176" sldId="276"/>
            <ac:spMk id="19" creationId="{639204ED-B0D3-7F3B-C877-FD0E896C8A8E}"/>
          </ac:spMkLst>
        </pc:spChg>
        <pc:graphicFrameChg chg="mod ord modGraphic">
          <ac:chgData name="Alexandr Ababii" userId="e4f017ec-4590-450e-95b9-a0b0f6ce57c6" providerId="ADAL" clId="{7CB88627-FF35-4563-955E-EE242DA95B55}" dt="2025-06-21T16:22:41.561" v="76" actId="1076"/>
          <ac:graphicFrameMkLst>
            <pc:docMk/>
            <pc:sldMk cId="1960785176" sldId="276"/>
            <ac:graphicFrameMk id="2" creationId="{C1C8D477-C0FD-2E11-48E1-4F935B7266EF}"/>
          </ac:graphicFrameMkLst>
        </pc:graphicFrameChg>
      </pc:sldChg>
      <pc:sldChg chg="addSp delSp modSp add del mod delAnim modAnim">
        <pc:chgData name="Alexandr Ababii" userId="e4f017ec-4590-450e-95b9-a0b0f6ce57c6" providerId="ADAL" clId="{7CB88627-FF35-4563-955E-EE242DA95B55}" dt="2025-06-21T17:16:18.733" v="316" actId="47"/>
        <pc:sldMkLst>
          <pc:docMk/>
          <pc:sldMk cId="2949636830" sldId="277"/>
        </pc:sldMkLst>
        <pc:spChg chg="add mod">
          <ac:chgData name="Alexandr Ababii" userId="e4f017ec-4590-450e-95b9-a0b0f6ce57c6" providerId="ADAL" clId="{7CB88627-FF35-4563-955E-EE242DA95B55}" dt="2025-06-21T17:00:44.153" v="294" actId="1076"/>
          <ac:spMkLst>
            <pc:docMk/>
            <pc:sldMk cId="2949636830" sldId="277"/>
            <ac:spMk id="3" creationId="{5839CE52-A25E-1E5B-B4E1-F4254F1EA8D4}"/>
          </ac:spMkLst>
        </pc:spChg>
        <pc:spChg chg="del mod">
          <ac:chgData name="Alexandr Ababii" userId="e4f017ec-4590-450e-95b9-a0b0f6ce57c6" providerId="ADAL" clId="{7CB88627-FF35-4563-955E-EE242DA95B55}" dt="2025-06-21T16:51:38.654" v="275" actId="478"/>
          <ac:spMkLst>
            <pc:docMk/>
            <pc:sldMk cId="2949636830" sldId="277"/>
            <ac:spMk id="7" creationId="{66E04DD5-B583-7E29-0F49-1758C935C761}"/>
          </ac:spMkLst>
        </pc:spChg>
        <pc:spChg chg="del">
          <ac:chgData name="Alexandr Ababii" userId="e4f017ec-4590-450e-95b9-a0b0f6ce57c6" providerId="ADAL" clId="{7CB88627-FF35-4563-955E-EE242DA95B55}" dt="2025-06-21T16:47:39.729" v="246" actId="478"/>
          <ac:spMkLst>
            <pc:docMk/>
            <pc:sldMk cId="2949636830" sldId="277"/>
            <ac:spMk id="9" creationId="{8E28AA87-46C7-12FE-7EDB-FF071B3C090E}"/>
          </ac:spMkLst>
        </pc:spChg>
        <pc:spChg chg="del mod">
          <ac:chgData name="Alexandr Ababii" userId="e4f017ec-4590-450e-95b9-a0b0f6ce57c6" providerId="ADAL" clId="{7CB88627-FF35-4563-955E-EE242DA95B55}" dt="2025-06-21T16:51:22.117" v="272" actId="478"/>
          <ac:spMkLst>
            <pc:docMk/>
            <pc:sldMk cId="2949636830" sldId="277"/>
            <ac:spMk id="14" creationId="{97C4D490-C3A2-800B-673A-11147E9A074B}"/>
          </ac:spMkLst>
        </pc:spChg>
        <pc:spChg chg="del">
          <ac:chgData name="Alexandr Ababii" userId="e4f017ec-4590-450e-95b9-a0b0f6ce57c6" providerId="ADAL" clId="{7CB88627-FF35-4563-955E-EE242DA95B55}" dt="2025-06-21T16:47:39.729" v="246" actId="478"/>
          <ac:spMkLst>
            <pc:docMk/>
            <pc:sldMk cId="2949636830" sldId="277"/>
            <ac:spMk id="15" creationId="{D134E387-CC9B-9894-ED4C-A3BE089B8BE8}"/>
          </ac:spMkLst>
        </pc:spChg>
        <pc:spChg chg="mod">
          <ac:chgData name="Alexandr Ababii" userId="e4f017ec-4590-450e-95b9-a0b0f6ce57c6" providerId="ADAL" clId="{7CB88627-FF35-4563-955E-EE242DA95B55}" dt="2025-06-21T17:00:52.253" v="296" actId="1076"/>
          <ac:spMkLst>
            <pc:docMk/>
            <pc:sldMk cId="2949636830" sldId="277"/>
            <ac:spMk id="16" creationId="{5C363976-FCB8-D04D-A855-68316CB51846}"/>
          </ac:spMkLst>
        </pc:spChg>
        <pc:graphicFrameChg chg="mod modGraphic">
          <ac:chgData name="Alexandr Ababii" userId="e4f017ec-4590-450e-95b9-a0b0f6ce57c6" providerId="ADAL" clId="{7CB88627-FF35-4563-955E-EE242DA95B55}" dt="2025-06-21T17:00:47.199" v="295" actId="1076"/>
          <ac:graphicFrameMkLst>
            <pc:docMk/>
            <pc:sldMk cId="2949636830" sldId="277"/>
            <ac:graphicFrameMk id="2" creationId="{563DCAF5-0DA5-FD8E-2B57-E6DA66984ED1}"/>
          </ac:graphicFrameMkLst>
        </pc:graphicFrameChg>
        <pc:graphicFrameChg chg="add mod">
          <ac:chgData name="Alexandr Ababii" userId="e4f017ec-4590-450e-95b9-a0b0f6ce57c6" providerId="ADAL" clId="{7CB88627-FF35-4563-955E-EE242DA95B55}" dt="2025-06-21T16:49:34.852" v="260" actId="571"/>
          <ac:graphicFrameMkLst>
            <pc:docMk/>
            <pc:sldMk cId="2949636830" sldId="277"/>
            <ac:graphicFrameMk id="5" creationId="{D7E3878F-980D-86C7-763F-8FD5A0735182}"/>
          </ac:graphicFrameMkLst>
        </pc:graphicFrameChg>
        <pc:picChg chg="add del mod">
          <ac:chgData name="Alexandr Ababii" userId="e4f017ec-4590-450e-95b9-a0b0f6ce57c6" providerId="ADAL" clId="{7CB88627-FF35-4563-955E-EE242DA95B55}" dt="2025-06-21T17:15:17.767" v="315" actId="478"/>
          <ac:picMkLst>
            <pc:docMk/>
            <pc:sldMk cId="2949636830" sldId="277"/>
            <ac:picMk id="6" creationId="{C7CB5E31-8E36-AB83-0082-58186E6FDC67}"/>
          </ac:picMkLst>
        </pc:picChg>
      </pc:sldChg>
      <pc:sldChg chg="add del">
        <pc:chgData name="Alexandr Ababii" userId="e4f017ec-4590-450e-95b9-a0b0f6ce57c6" providerId="ADAL" clId="{7CB88627-FF35-4563-955E-EE242DA95B55}" dt="2025-06-21T17:25:33.887" v="333"/>
        <pc:sldMkLst>
          <pc:docMk/>
          <pc:sldMk cId="3900012711" sldId="277"/>
        </pc:sldMkLst>
      </pc:sldChg>
      <pc:sldChg chg="addSp delSp modSp add mod ord modAnim">
        <pc:chgData name="Alexandr Ababii" userId="e4f017ec-4590-450e-95b9-a0b0f6ce57c6" providerId="ADAL" clId="{7CB88627-FF35-4563-955E-EE242DA95B55}" dt="2025-06-21T18:07:19.340" v="443"/>
        <pc:sldMkLst>
          <pc:docMk/>
          <pc:sldMk cId="1104876743" sldId="278"/>
        </pc:sldMkLst>
        <pc:spChg chg="mod">
          <ac:chgData name="Alexandr Ababii" userId="e4f017ec-4590-450e-95b9-a0b0f6ce57c6" providerId="ADAL" clId="{7CB88627-FF35-4563-955E-EE242DA95B55}" dt="2025-06-21T17:25:12.903" v="331" actId="14100"/>
          <ac:spMkLst>
            <pc:docMk/>
            <pc:sldMk cId="1104876743" sldId="278"/>
            <ac:spMk id="3" creationId="{40F3F241-E99B-DB18-85E3-B2B70AA88C3F}"/>
          </ac:spMkLst>
        </pc:spChg>
        <pc:spChg chg="mod">
          <ac:chgData name="Alexandr Ababii" userId="e4f017ec-4590-450e-95b9-a0b0f6ce57c6" providerId="ADAL" clId="{7CB88627-FF35-4563-955E-EE242DA95B55}" dt="2025-06-21T17:19:43.137" v="321" actId="20577"/>
          <ac:spMkLst>
            <pc:docMk/>
            <pc:sldMk cId="1104876743" sldId="278"/>
            <ac:spMk id="16" creationId="{EB01A77D-94AB-B4AF-3193-BD05A8051CCA}"/>
          </ac:spMkLst>
        </pc:spChg>
        <pc:spChg chg="del">
          <ac:chgData name="Alexandr Ababii" userId="e4f017ec-4590-450e-95b9-a0b0f6ce57c6" providerId="ADAL" clId="{7CB88627-FF35-4563-955E-EE242DA95B55}" dt="2025-06-21T18:05:57.578" v="441" actId="478"/>
          <ac:spMkLst>
            <pc:docMk/>
            <pc:sldMk cId="1104876743" sldId="278"/>
            <ac:spMk id="19" creationId="{C0AFA051-1948-DEBC-01B9-F638357FE9A9}"/>
          </ac:spMkLst>
        </pc:spChg>
        <pc:picChg chg="add mod">
          <ac:chgData name="Alexandr Ababii" userId="e4f017ec-4590-450e-95b9-a0b0f6ce57c6" providerId="ADAL" clId="{7CB88627-FF35-4563-955E-EE242DA95B55}" dt="2025-06-21T17:24:12.926" v="329"/>
          <ac:picMkLst>
            <pc:docMk/>
            <pc:sldMk cId="1104876743" sldId="278"/>
            <ac:picMk id="5" creationId="{BAC125EF-6C55-95DF-8F5B-D31F5A47AE3D}"/>
          </ac:picMkLst>
        </pc:picChg>
        <pc:picChg chg="mod">
          <ac:chgData name="Alexandr Ababii" userId="e4f017ec-4590-450e-95b9-a0b0f6ce57c6" providerId="ADAL" clId="{7CB88627-FF35-4563-955E-EE242DA95B55}" dt="2025-06-21T17:19:31.230" v="320" actId="1076"/>
          <ac:picMkLst>
            <pc:docMk/>
            <pc:sldMk cId="1104876743" sldId="278"/>
            <ac:picMk id="6" creationId="{2D51411B-D353-FFED-9D2D-8FFD36FA64C2}"/>
          </ac:picMkLst>
        </pc:picChg>
      </pc:sldChg>
      <pc:sldChg chg="addSp delSp modSp add mod ord delAnim">
        <pc:chgData name="Alexandr Ababii" userId="e4f017ec-4590-450e-95b9-a0b0f6ce57c6" providerId="ADAL" clId="{7CB88627-FF35-4563-955E-EE242DA95B55}" dt="2025-06-21T18:05:51.617" v="440" actId="478"/>
        <pc:sldMkLst>
          <pc:docMk/>
          <pc:sldMk cId="1338986278" sldId="279"/>
        </pc:sldMkLst>
        <pc:spChg chg="add del mod">
          <ac:chgData name="Alexandr Ababii" userId="e4f017ec-4590-450e-95b9-a0b0f6ce57c6" providerId="ADAL" clId="{7CB88627-FF35-4563-955E-EE242DA95B55}" dt="2025-06-21T18:00:18.953" v="428" actId="20577"/>
          <ac:spMkLst>
            <pc:docMk/>
            <pc:sldMk cId="1338986278" sldId="279"/>
            <ac:spMk id="3" creationId="{F3D2C708-86B0-3DC6-DBA9-EEDB1B059B42}"/>
          </ac:spMkLst>
        </pc:spChg>
        <pc:spChg chg="add mod">
          <ac:chgData name="Alexandr Ababii" userId="e4f017ec-4590-450e-95b9-a0b0f6ce57c6" providerId="ADAL" clId="{7CB88627-FF35-4563-955E-EE242DA95B55}" dt="2025-06-21T17:27:31.016" v="353" actId="208"/>
          <ac:spMkLst>
            <pc:docMk/>
            <pc:sldMk cId="1338986278" sldId="279"/>
            <ac:spMk id="7" creationId="{BEEE2192-7A20-D7A6-1FF5-9DCDF405A475}"/>
          </ac:spMkLst>
        </pc:spChg>
        <pc:spChg chg="add">
          <ac:chgData name="Alexandr Ababii" userId="e4f017ec-4590-450e-95b9-a0b0f6ce57c6" providerId="ADAL" clId="{7CB88627-FF35-4563-955E-EE242DA95B55}" dt="2025-06-21T17:56:36.568" v="369"/>
          <ac:spMkLst>
            <pc:docMk/>
            <pc:sldMk cId="1338986278" sldId="279"/>
            <ac:spMk id="15" creationId="{E7FECC75-811A-C264-CF7C-940552B3B3AE}"/>
          </ac:spMkLst>
        </pc:spChg>
        <pc:spChg chg="mod">
          <ac:chgData name="Alexandr Ababii" userId="e4f017ec-4590-450e-95b9-a0b0f6ce57c6" providerId="ADAL" clId="{7CB88627-FF35-4563-955E-EE242DA95B55}" dt="2025-06-21T18:05:15.678" v="439"/>
          <ac:spMkLst>
            <pc:docMk/>
            <pc:sldMk cId="1338986278" sldId="279"/>
            <ac:spMk id="16" creationId="{8A345AD5-9937-9736-6FDB-C797195501C6}"/>
          </ac:spMkLst>
        </pc:spChg>
        <pc:spChg chg="add">
          <ac:chgData name="Alexandr Ababii" userId="e4f017ec-4590-450e-95b9-a0b0f6ce57c6" providerId="ADAL" clId="{7CB88627-FF35-4563-955E-EE242DA95B55}" dt="2025-06-21T17:56:39.112" v="370"/>
          <ac:spMkLst>
            <pc:docMk/>
            <pc:sldMk cId="1338986278" sldId="279"/>
            <ac:spMk id="17" creationId="{414C3AFF-E3C6-3E90-77FC-B583FCDE668C}"/>
          </ac:spMkLst>
        </pc:spChg>
        <pc:spChg chg="add del">
          <ac:chgData name="Alexandr Ababii" userId="e4f017ec-4590-450e-95b9-a0b0f6ce57c6" providerId="ADAL" clId="{7CB88627-FF35-4563-955E-EE242DA95B55}" dt="2025-06-21T17:56:47.144" v="375" actId="478"/>
          <ac:spMkLst>
            <pc:docMk/>
            <pc:sldMk cId="1338986278" sldId="279"/>
            <ac:spMk id="18" creationId="{D4143283-2DB1-676B-3A98-D600020F342E}"/>
          </ac:spMkLst>
        </pc:spChg>
        <pc:spChg chg="del">
          <ac:chgData name="Alexandr Ababii" userId="e4f017ec-4590-450e-95b9-a0b0f6ce57c6" providerId="ADAL" clId="{7CB88627-FF35-4563-955E-EE242DA95B55}" dt="2025-06-21T18:05:51.617" v="440" actId="478"/>
          <ac:spMkLst>
            <pc:docMk/>
            <pc:sldMk cId="1338986278" sldId="279"/>
            <ac:spMk id="19" creationId="{4B6602BB-A572-A6B4-D129-AC5EFF12623E}"/>
          </ac:spMkLst>
        </pc:spChg>
        <pc:spChg chg="add mod">
          <ac:chgData name="Alexandr Ababii" userId="e4f017ec-4590-450e-95b9-a0b0f6ce57c6" providerId="ADAL" clId="{7CB88627-FF35-4563-955E-EE242DA95B55}" dt="2025-06-21T17:58:17.965" v="393" actId="571"/>
          <ac:spMkLst>
            <pc:docMk/>
            <pc:sldMk cId="1338986278" sldId="279"/>
            <ac:spMk id="24" creationId="{FD3D5F3D-6A89-CC8E-DE45-749AFFAADC08}"/>
          </ac:spMkLst>
        </pc:spChg>
        <pc:spChg chg="add del mod">
          <ac:chgData name="Alexandr Ababii" userId="e4f017ec-4590-450e-95b9-a0b0f6ce57c6" providerId="ADAL" clId="{7CB88627-FF35-4563-955E-EE242DA95B55}" dt="2025-06-21T17:58:40.043" v="398" actId="478"/>
          <ac:spMkLst>
            <pc:docMk/>
            <pc:sldMk cId="1338986278" sldId="279"/>
            <ac:spMk id="26" creationId="{AD60AB14-C9CD-663A-F0E1-BE00C682B68D}"/>
          </ac:spMkLst>
        </pc:spChg>
        <pc:spChg chg="add mod">
          <ac:chgData name="Alexandr Ababii" userId="e4f017ec-4590-450e-95b9-a0b0f6ce57c6" providerId="ADAL" clId="{7CB88627-FF35-4563-955E-EE242DA95B55}" dt="2025-06-21T18:00:09.110" v="421"/>
          <ac:spMkLst>
            <pc:docMk/>
            <pc:sldMk cId="1338986278" sldId="279"/>
            <ac:spMk id="29" creationId="{ED11F7C3-C226-9B5C-6117-0C9162032F69}"/>
          </ac:spMkLst>
        </pc:spChg>
        <pc:spChg chg="add mod">
          <ac:chgData name="Alexandr Ababii" userId="e4f017ec-4590-450e-95b9-a0b0f6ce57c6" providerId="ADAL" clId="{7CB88627-FF35-4563-955E-EE242DA95B55}" dt="2025-06-21T18:05:04.160" v="435" actId="21"/>
          <ac:spMkLst>
            <pc:docMk/>
            <pc:sldMk cId="1338986278" sldId="279"/>
            <ac:spMk id="33" creationId="{321DAD76-ED77-15EE-387F-1C8F2266CEB2}"/>
          </ac:spMkLst>
        </pc:spChg>
        <pc:graphicFrameChg chg="mod modGraphic">
          <ac:chgData name="Alexandr Ababii" userId="e4f017ec-4590-450e-95b9-a0b0f6ce57c6" providerId="ADAL" clId="{7CB88627-FF35-4563-955E-EE242DA95B55}" dt="2025-06-21T17:25:59.045" v="340" actId="1076"/>
          <ac:graphicFrameMkLst>
            <pc:docMk/>
            <pc:sldMk cId="1338986278" sldId="279"/>
            <ac:graphicFrameMk id="2" creationId="{228F71EF-992B-0FD7-B4D4-FFA739676E9A}"/>
          </ac:graphicFrameMkLst>
        </pc:graphicFrameChg>
        <pc:picChg chg="del">
          <ac:chgData name="Alexandr Ababii" userId="e4f017ec-4590-450e-95b9-a0b0f6ce57c6" providerId="ADAL" clId="{7CB88627-FF35-4563-955E-EE242DA95B55}" dt="2025-06-21T17:25:40.183" v="336" actId="478"/>
          <ac:picMkLst>
            <pc:docMk/>
            <pc:sldMk cId="1338986278" sldId="279"/>
            <ac:picMk id="5" creationId="{6593F550-35AB-FF54-F37E-B32C00D3AB65}"/>
          </ac:picMkLst>
        </pc:picChg>
        <pc:picChg chg="del mod">
          <ac:chgData name="Alexandr Ababii" userId="e4f017ec-4590-450e-95b9-a0b0f6ce57c6" providerId="ADAL" clId="{7CB88627-FF35-4563-955E-EE242DA95B55}" dt="2025-06-21T17:25:40.183" v="336" actId="478"/>
          <ac:picMkLst>
            <pc:docMk/>
            <pc:sldMk cId="1338986278" sldId="279"/>
            <ac:picMk id="6" creationId="{B97BBC7D-D8F7-D540-DDD4-0ABFE398B95D}"/>
          </ac:picMkLst>
        </pc:picChg>
        <pc:cxnChg chg="add mod">
          <ac:chgData name="Alexandr Ababii" userId="e4f017ec-4590-450e-95b9-a0b0f6ce57c6" providerId="ADAL" clId="{7CB88627-FF35-4563-955E-EE242DA95B55}" dt="2025-06-21T17:58:34.748" v="396" actId="14100"/>
          <ac:cxnSpMkLst>
            <pc:docMk/>
            <pc:sldMk cId="1338986278" sldId="279"/>
            <ac:cxnSpMk id="9" creationId="{8D2377BD-6194-F0D4-7974-E527E399DF76}"/>
          </ac:cxnSpMkLst>
        </pc:cxnChg>
        <pc:cxnChg chg="add mod">
          <ac:chgData name="Alexandr Ababii" userId="e4f017ec-4590-450e-95b9-a0b0f6ce57c6" providerId="ADAL" clId="{7CB88627-FF35-4563-955E-EE242DA95B55}" dt="2025-06-21T17:58:56.242" v="401" actId="14100"/>
          <ac:cxnSpMkLst>
            <pc:docMk/>
            <pc:sldMk cId="1338986278" sldId="279"/>
            <ac:cxnSpMk id="30" creationId="{AD72F965-C655-2C3A-020D-6E009B9BFCB8}"/>
          </ac:cxnSpMkLst>
        </pc:cxnChg>
      </pc:sldChg>
      <pc:sldChg chg="addSp delSp modSp add mod">
        <pc:chgData name="Alexandr Ababii" userId="e4f017ec-4590-450e-95b9-a0b0f6ce57c6" providerId="ADAL" clId="{7CB88627-FF35-4563-955E-EE242DA95B55}" dt="2025-06-22T11:29:17.846" v="953" actId="20577"/>
        <pc:sldMkLst>
          <pc:docMk/>
          <pc:sldMk cId="2735038543" sldId="280"/>
        </pc:sldMkLst>
        <pc:spChg chg="mod">
          <ac:chgData name="Alexandr Ababii" userId="e4f017ec-4590-450e-95b9-a0b0f6ce57c6" providerId="ADAL" clId="{7CB88627-FF35-4563-955E-EE242DA95B55}" dt="2025-06-22T11:29:17.846" v="953" actId="20577"/>
          <ac:spMkLst>
            <pc:docMk/>
            <pc:sldMk cId="2735038543" sldId="280"/>
            <ac:spMk id="3" creationId="{3D44496A-0AF0-802A-E442-02320365EFF2}"/>
          </ac:spMkLst>
        </pc:spChg>
        <pc:spChg chg="add mod">
          <ac:chgData name="Alexandr Ababii" userId="e4f017ec-4590-450e-95b9-a0b0f6ce57c6" providerId="ADAL" clId="{7CB88627-FF35-4563-955E-EE242DA95B55}" dt="2025-06-22T10:56:21.477" v="739" actId="1076"/>
          <ac:spMkLst>
            <pc:docMk/>
            <pc:sldMk cId="2735038543" sldId="280"/>
            <ac:spMk id="5" creationId="{FD3C0FF8-C976-90FA-5FA9-EA8E20B9E5F4}"/>
          </ac:spMkLst>
        </pc:spChg>
        <pc:spChg chg="add del mod">
          <ac:chgData name="Alexandr Ababii" userId="e4f017ec-4590-450e-95b9-a0b0f6ce57c6" providerId="ADAL" clId="{7CB88627-FF35-4563-955E-EE242DA95B55}" dt="2025-06-22T10:56:21.477" v="739" actId="1076"/>
          <ac:spMkLst>
            <pc:docMk/>
            <pc:sldMk cId="2735038543" sldId="280"/>
            <ac:spMk id="6" creationId="{4C0D04B1-3C27-F657-C44D-932D2F9D3DEA}"/>
          </ac:spMkLst>
        </pc:spChg>
        <pc:spChg chg="del">
          <ac:chgData name="Alexandr Ababii" userId="e4f017ec-4590-450e-95b9-a0b0f6ce57c6" providerId="ADAL" clId="{7CB88627-FF35-4563-955E-EE242DA95B55}" dt="2025-06-22T10:44:26.856" v="492" actId="478"/>
          <ac:spMkLst>
            <pc:docMk/>
            <pc:sldMk cId="2735038543" sldId="280"/>
            <ac:spMk id="7" creationId="{D2D08ED2-F205-93DE-9232-93FAF93AFAF7}"/>
          </ac:spMkLst>
        </pc:spChg>
        <pc:spChg chg="add mod">
          <ac:chgData name="Alexandr Ababii" userId="e4f017ec-4590-450e-95b9-a0b0f6ce57c6" providerId="ADAL" clId="{7CB88627-FF35-4563-955E-EE242DA95B55}" dt="2025-06-22T10:53:48.281" v="696" actId="571"/>
          <ac:spMkLst>
            <pc:docMk/>
            <pc:sldMk cId="2735038543" sldId="280"/>
            <ac:spMk id="11" creationId="{E6927A95-8436-85CA-47E9-652BE71360AA}"/>
          </ac:spMkLst>
        </pc:spChg>
        <pc:spChg chg="add mod">
          <ac:chgData name="Alexandr Ababii" userId="e4f017ec-4590-450e-95b9-a0b0f6ce57c6" providerId="ADAL" clId="{7CB88627-FF35-4563-955E-EE242DA95B55}" dt="2025-06-22T10:56:21.477" v="739" actId="1076"/>
          <ac:spMkLst>
            <pc:docMk/>
            <pc:sldMk cId="2735038543" sldId="280"/>
            <ac:spMk id="12" creationId="{908CBCF9-2962-2E68-173C-14F2AC853874}"/>
          </ac:spMkLst>
        </pc:spChg>
        <pc:spChg chg="add mod">
          <ac:chgData name="Alexandr Ababii" userId="e4f017ec-4590-450e-95b9-a0b0f6ce57c6" providerId="ADAL" clId="{7CB88627-FF35-4563-955E-EE242DA95B55}" dt="2025-06-22T10:56:21.477" v="739" actId="1076"/>
          <ac:spMkLst>
            <pc:docMk/>
            <pc:sldMk cId="2735038543" sldId="280"/>
            <ac:spMk id="13" creationId="{DFC20137-C1B4-0675-1B15-DBCEF80F4756}"/>
          </ac:spMkLst>
        </pc:spChg>
        <pc:spChg chg="mod">
          <ac:chgData name="Alexandr Ababii" userId="e4f017ec-4590-450e-95b9-a0b0f6ce57c6" providerId="ADAL" clId="{7CB88627-FF35-4563-955E-EE242DA95B55}" dt="2025-06-22T10:44:19.902" v="488"/>
          <ac:spMkLst>
            <pc:docMk/>
            <pc:sldMk cId="2735038543" sldId="280"/>
            <ac:spMk id="16" creationId="{D6BD498A-2260-DF74-C8BD-685CB70147FB}"/>
          </ac:spMkLst>
        </pc:spChg>
        <pc:spChg chg="del">
          <ac:chgData name="Alexandr Ababii" userId="e4f017ec-4590-450e-95b9-a0b0f6ce57c6" providerId="ADAL" clId="{7CB88627-FF35-4563-955E-EE242DA95B55}" dt="2025-06-22T10:44:27.398" v="493" actId="478"/>
          <ac:spMkLst>
            <pc:docMk/>
            <pc:sldMk cId="2735038543" sldId="280"/>
            <ac:spMk id="24" creationId="{5E012705-BAA7-38D3-1523-FFC821EA4EA0}"/>
          </ac:spMkLst>
        </pc:spChg>
        <pc:spChg chg="mod">
          <ac:chgData name="Alexandr Ababii" userId="e4f017ec-4590-450e-95b9-a0b0f6ce57c6" providerId="ADAL" clId="{7CB88627-FF35-4563-955E-EE242DA95B55}" dt="2025-06-22T10:56:21.477" v="739" actId="1076"/>
          <ac:spMkLst>
            <pc:docMk/>
            <pc:sldMk cId="2735038543" sldId="280"/>
            <ac:spMk id="29" creationId="{46A6DF35-2AC0-EC83-335A-A576C327E405}"/>
          </ac:spMkLst>
        </pc:spChg>
        <pc:spChg chg="del">
          <ac:chgData name="Alexandr Ababii" userId="e4f017ec-4590-450e-95b9-a0b0f6ce57c6" providerId="ADAL" clId="{7CB88627-FF35-4563-955E-EE242DA95B55}" dt="2025-06-22T10:44:23.517" v="489" actId="478"/>
          <ac:spMkLst>
            <pc:docMk/>
            <pc:sldMk cId="2735038543" sldId="280"/>
            <ac:spMk id="33" creationId="{961385DE-2DCD-1F86-967F-4A3E3B674522}"/>
          </ac:spMkLst>
        </pc:spChg>
        <pc:graphicFrameChg chg="mod modGraphic">
          <ac:chgData name="Alexandr Ababii" userId="e4f017ec-4590-450e-95b9-a0b0f6ce57c6" providerId="ADAL" clId="{7CB88627-FF35-4563-955E-EE242DA95B55}" dt="2025-06-22T10:56:51.800" v="740" actId="339"/>
          <ac:graphicFrameMkLst>
            <pc:docMk/>
            <pc:sldMk cId="2735038543" sldId="280"/>
            <ac:graphicFrameMk id="2" creationId="{431F7D88-BB7A-578F-5449-B6CAF28B81E8}"/>
          </ac:graphicFrameMkLst>
        </pc:graphicFrameChg>
        <pc:picChg chg="add del mod">
          <ac:chgData name="Alexandr Ababii" userId="e4f017ec-4590-450e-95b9-a0b0f6ce57c6" providerId="ADAL" clId="{7CB88627-FF35-4563-955E-EE242DA95B55}" dt="2025-06-22T10:53:04.278" v="681" actId="478"/>
          <ac:picMkLst>
            <pc:docMk/>
            <pc:sldMk cId="2735038543" sldId="280"/>
            <ac:picMk id="10" creationId="{4176BA3E-AF77-17D0-D7F8-C46EED533F3E}"/>
          </ac:picMkLst>
        </pc:picChg>
        <pc:cxnChg chg="del mod">
          <ac:chgData name="Alexandr Ababii" userId="e4f017ec-4590-450e-95b9-a0b0f6ce57c6" providerId="ADAL" clId="{7CB88627-FF35-4563-955E-EE242DA95B55}" dt="2025-06-22T10:44:24.720" v="490" actId="478"/>
          <ac:cxnSpMkLst>
            <pc:docMk/>
            <pc:sldMk cId="2735038543" sldId="280"/>
            <ac:cxnSpMk id="9" creationId="{B796E0A5-3383-1638-B26F-22F7F6C5B040}"/>
          </ac:cxnSpMkLst>
        </pc:cxnChg>
        <pc:cxnChg chg="del mod">
          <ac:chgData name="Alexandr Ababii" userId="e4f017ec-4590-450e-95b9-a0b0f6ce57c6" providerId="ADAL" clId="{7CB88627-FF35-4563-955E-EE242DA95B55}" dt="2025-06-22T10:44:25.480" v="491" actId="478"/>
          <ac:cxnSpMkLst>
            <pc:docMk/>
            <pc:sldMk cId="2735038543" sldId="280"/>
            <ac:cxnSpMk id="30" creationId="{FF197DAE-F48C-1A7E-6150-0C08D887E725}"/>
          </ac:cxnSpMkLst>
        </pc:cxnChg>
      </pc:sldChg>
      <pc:sldChg chg="addSp delSp modSp add mod modAnim modNotesTx">
        <pc:chgData name="Alexandr Ababii" userId="e4f017ec-4590-450e-95b9-a0b0f6ce57c6" providerId="ADAL" clId="{7CB88627-FF35-4563-955E-EE242DA95B55}" dt="2025-06-22T11:21:56.447" v="919"/>
        <pc:sldMkLst>
          <pc:docMk/>
          <pc:sldMk cId="1705321911" sldId="281"/>
        </pc:sldMkLst>
        <pc:spChg chg="mod">
          <ac:chgData name="Alexandr Ababii" userId="e4f017ec-4590-450e-95b9-a0b0f6ce57c6" providerId="ADAL" clId="{7CB88627-FF35-4563-955E-EE242DA95B55}" dt="2025-06-22T11:15:47.176" v="897" actId="1076"/>
          <ac:spMkLst>
            <pc:docMk/>
            <pc:sldMk cId="1705321911" sldId="281"/>
            <ac:spMk id="3" creationId="{8DE5AE5B-E230-8EA2-1A8E-519E71C4B498}"/>
          </ac:spMkLst>
        </pc:spChg>
        <pc:spChg chg="del">
          <ac:chgData name="Alexandr Ababii" userId="e4f017ec-4590-450e-95b9-a0b0f6ce57c6" providerId="ADAL" clId="{7CB88627-FF35-4563-955E-EE242DA95B55}" dt="2025-06-22T11:00:23.165" v="747" actId="478"/>
          <ac:spMkLst>
            <pc:docMk/>
            <pc:sldMk cId="1705321911" sldId="281"/>
            <ac:spMk id="5" creationId="{17E09819-235C-1D16-8685-799363978E62}"/>
          </ac:spMkLst>
        </pc:spChg>
        <pc:spChg chg="del">
          <ac:chgData name="Alexandr Ababii" userId="e4f017ec-4590-450e-95b9-a0b0f6ce57c6" providerId="ADAL" clId="{7CB88627-FF35-4563-955E-EE242DA95B55}" dt="2025-06-22T11:00:20.858" v="746" actId="478"/>
          <ac:spMkLst>
            <pc:docMk/>
            <pc:sldMk cId="1705321911" sldId="281"/>
            <ac:spMk id="6" creationId="{62EC6D18-5089-BAFA-09C5-6882065BBFCF}"/>
          </ac:spMkLst>
        </pc:spChg>
        <pc:spChg chg="add mod">
          <ac:chgData name="Alexandr Ababii" userId="e4f017ec-4590-450e-95b9-a0b0f6ce57c6" providerId="ADAL" clId="{7CB88627-FF35-4563-955E-EE242DA95B55}" dt="2025-06-22T11:15:47.176" v="897" actId="1076"/>
          <ac:spMkLst>
            <pc:docMk/>
            <pc:sldMk cId="1705321911" sldId="281"/>
            <ac:spMk id="8" creationId="{2254EE01-0883-FF3D-3197-F83EA0DCF4FD}"/>
          </ac:spMkLst>
        </pc:spChg>
        <pc:spChg chg="add mod">
          <ac:chgData name="Alexandr Ababii" userId="e4f017ec-4590-450e-95b9-a0b0f6ce57c6" providerId="ADAL" clId="{7CB88627-FF35-4563-955E-EE242DA95B55}" dt="2025-06-22T11:15:50.398" v="898" actId="1076"/>
          <ac:spMkLst>
            <pc:docMk/>
            <pc:sldMk cId="1705321911" sldId="281"/>
            <ac:spMk id="9" creationId="{836CC355-2795-7D79-E58C-2C3A15CB9D01}"/>
          </ac:spMkLst>
        </pc:spChg>
        <pc:spChg chg="add mod">
          <ac:chgData name="Alexandr Ababii" userId="e4f017ec-4590-450e-95b9-a0b0f6ce57c6" providerId="ADAL" clId="{7CB88627-FF35-4563-955E-EE242DA95B55}" dt="2025-06-22T11:15:50.398" v="898" actId="1076"/>
          <ac:spMkLst>
            <pc:docMk/>
            <pc:sldMk cId="1705321911" sldId="281"/>
            <ac:spMk id="10" creationId="{63CFCCEC-D32B-34A3-BD17-8B8799E9A7FE}"/>
          </ac:spMkLst>
        </pc:spChg>
        <pc:spChg chg="add del mod">
          <ac:chgData name="Alexandr Ababii" userId="e4f017ec-4590-450e-95b9-a0b0f6ce57c6" providerId="ADAL" clId="{7CB88627-FF35-4563-955E-EE242DA95B55}" dt="2025-06-22T11:12:27.235" v="877" actId="478"/>
          <ac:spMkLst>
            <pc:docMk/>
            <pc:sldMk cId="1705321911" sldId="281"/>
            <ac:spMk id="11" creationId="{BBC44DC5-21B1-6B4F-F4A8-54D7BF690442}"/>
          </ac:spMkLst>
        </pc:spChg>
        <pc:spChg chg="del">
          <ac:chgData name="Alexandr Ababii" userId="e4f017ec-4590-450e-95b9-a0b0f6ce57c6" providerId="ADAL" clId="{7CB88627-FF35-4563-955E-EE242DA95B55}" dt="2025-06-22T11:00:19.455" v="745" actId="478"/>
          <ac:spMkLst>
            <pc:docMk/>
            <pc:sldMk cId="1705321911" sldId="281"/>
            <ac:spMk id="12" creationId="{6FC953DB-F982-1B37-44B5-9746FDFF0592}"/>
          </ac:spMkLst>
        </pc:spChg>
        <pc:spChg chg="del">
          <ac:chgData name="Alexandr Ababii" userId="e4f017ec-4590-450e-95b9-a0b0f6ce57c6" providerId="ADAL" clId="{7CB88627-FF35-4563-955E-EE242DA95B55}" dt="2025-06-22T11:00:08.846" v="744" actId="478"/>
          <ac:spMkLst>
            <pc:docMk/>
            <pc:sldMk cId="1705321911" sldId="281"/>
            <ac:spMk id="13" creationId="{D071040D-4EA1-0797-6B93-564D570E5E4B}"/>
          </ac:spMkLst>
        </pc:spChg>
        <pc:spChg chg="add del mod">
          <ac:chgData name="Alexandr Ababii" userId="e4f017ec-4590-450e-95b9-a0b0f6ce57c6" providerId="ADAL" clId="{7CB88627-FF35-4563-955E-EE242DA95B55}" dt="2025-06-22T11:10:25.755" v="841" actId="478"/>
          <ac:spMkLst>
            <pc:docMk/>
            <pc:sldMk cId="1705321911" sldId="281"/>
            <ac:spMk id="15" creationId="{13DCE5A8-A7E9-EE57-9052-404A7035CF45}"/>
          </ac:spMkLst>
        </pc:spChg>
        <pc:spChg chg="mod">
          <ac:chgData name="Alexandr Ababii" userId="e4f017ec-4590-450e-95b9-a0b0f6ce57c6" providerId="ADAL" clId="{7CB88627-FF35-4563-955E-EE242DA95B55}" dt="2025-06-22T10:59:37.770" v="743"/>
          <ac:spMkLst>
            <pc:docMk/>
            <pc:sldMk cId="1705321911" sldId="281"/>
            <ac:spMk id="16" creationId="{BE924B01-3539-E869-BCA2-1915D9F93DF7}"/>
          </ac:spMkLst>
        </pc:spChg>
        <pc:spChg chg="add del mod">
          <ac:chgData name="Alexandr Ababii" userId="e4f017ec-4590-450e-95b9-a0b0f6ce57c6" providerId="ADAL" clId="{7CB88627-FF35-4563-955E-EE242DA95B55}" dt="2025-06-22T11:10:24.325" v="840" actId="478"/>
          <ac:spMkLst>
            <pc:docMk/>
            <pc:sldMk cId="1705321911" sldId="281"/>
            <ac:spMk id="17" creationId="{68F77F44-71D0-5012-583C-9A19A2CEFB02}"/>
          </ac:spMkLst>
        </pc:spChg>
        <pc:spChg chg="add del mod">
          <ac:chgData name="Alexandr Ababii" userId="e4f017ec-4590-450e-95b9-a0b0f6ce57c6" providerId="ADAL" clId="{7CB88627-FF35-4563-955E-EE242DA95B55}" dt="2025-06-22T11:12:05.585" v="872" actId="478"/>
          <ac:spMkLst>
            <pc:docMk/>
            <pc:sldMk cId="1705321911" sldId="281"/>
            <ac:spMk id="19" creationId="{674BA922-D50B-662F-B693-A03D46E648B7}"/>
          </ac:spMkLst>
        </pc:spChg>
        <pc:spChg chg="add mod">
          <ac:chgData name="Alexandr Ababii" userId="e4f017ec-4590-450e-95b9-a0b0f6ce57c6" providerId="ADAL" clId="{7CB88627-FF35-4563-955E-EE242DA95B55}" dt="2025-06-22T11:17:31.704" v="913" actId="1037"/>
          <ac:spMkLst>
            <pc:docMk/>
            <pc:sldMk cId="1705321911" sldId="281"/>
            <ac:spMk id="20" creationId="{47E7221A-80CB-1EF6-3044-D53ABAD3595D}"/>
          </ac:spMkLst>
        </pc:spChg>
        <pc:spChg chg="add mod">
          <ac:chgData name="Alexandr Ababii" userId="e4f017ec-4590-450e-95b9-a0b0f6ce57c6" providerId="ADAL" clId="{7CB88627-FF35-4563-955E-EE242DA95B55}" dt="2025-06-22T11:17:31.704" v="913" actId="1037"/>
          <ac:spMkLst>
            <pc:docMk/>
            <pc:sldMk cId="1705321911" sldId="281"/>
            <ac:spMk id="21" creationId="{68DD9472-A7CD-7F94-ED03-FA86ABC2257E}"/>
          </ac:spMkLst>
        </pc:spChg>
        <pc:spChg chg="add mod">
          <ac:chgData name="Alexandr Ababii" userId="e4f017ec-4590-450e-95b9-a0b0f6ce57c6" providerId="ADAL" clId="{7CB88627-FF35-4563-955E-EE242DA95B55}" dt="2025-06-22T11:17:31.704" v="913" actId="1037"/>
          <ac:spMkLst>
            <pc:docMk/>
            <pc:sldMk cId="1705321911" sldId="281"/>
            <ac:spMk id="22" creationId="{5CA4ECD3-DF53-4096-8EE6-F37156A5FBCB}"/>
          </ac:spMkLst>
        </pc:spChg>
        <pc:spChg chg="add mod">
          <ac:chgData name="Alexandr Ababii" userId="e4f017ec-4590-450e-95b9-a0b0f6ce57c6" providerId="ADAL" clId="{7CB88627-FF35-4563-955E-EE242DA95B55}" dt="2025-06-22T11:20:20.956" v="916"/>
          <ac:spMkLst>
            <pc:docMk/>
            <pc:sldMk cId="1705321911" sldId="281"/>
            <ac:spMk id="25" creationId="{D0CE5623-B5AD-70D6-197D-5E22F87D3EDD}"/>
          </ac:spMkLst>
        </pc:spChg>
        <pc:spChg chg="del mod">
          <ac:chgData name="Alexandr Ababii" userId="e4f017ec-4590-450e-95b9-a0b0f6ce57c6" providerId="ADAL" clId="{7CB88627-FF35-4563-955E-EE242DA95B55}" dt="2025-06-22T11:03:58.537" v="778" actId="478"/>
          <ac:spMkLst>
            <pc:docMk/>
            <pc:sldMk cId="1705321911" sldId="281"/>
            <ac:spMk id="29" creationId="{F59A7368-E287-4729-A9E6-AFE0D190B4A6}"/>
          </ac:spMkLst>
        </pc:spChg>
        <pc:graphicFrameChg chg="del mod modGraphic">
          <ac:chgData name="Alexandr Ababii" userId="e4f017ec-4590-450e-95b9-a0b0f6ce57c6" providerId="ADAL" clId="{7CB88627-FF35-4563-955E-EE242DA95B55}" dt="2025-06-22T11:14:28.172" v="886" actId="21"/>
          <ac:graphicFrameMkLst>
            <pc:docMk/>
            <pc:sldMk cId="1705321911" sldId="281"/>
            <ac:graphicFrameMk id="2" creationId="{7A661C51-B029-753D-1FBE-D976DA490480}"/>
          </ac:graphicFrameMkLst>
        </pc:graphicFrameChg>
        <pc:graphicFrameChg chg="add del mod modGraphic">
          <ac:chgData name="Alexandr Ababii" userId="e4f017ec-4590-450e-95b9-a0b0f6ce57c6" providerId="ADAL" clId="{7CB88627-FF35-4563-955E-EE242DA95B55}" dt="2025-06-22T11:13:31.236" v="882" actId="21"/>
          <ac:graphicFrameMkLst>
            <pc:docMk/>
            <pc:sldMk cId="1705321911" sldId="281"/>
            <ac:graphicFrameMk id="7" creationId="{E8936EE2-1C41-BD9D-3944-3943CF88D2AE}"/>
          </ac:graphicFrameMkLst>
        </pc:graphicFrameChg>
        <pc:graphicFrameChg chg="add del mod">
          <ac:chgData name="Alexandr Ababii" userId="e4f017ec-4590-450e-95b9-a0b0f6ce57c6" providerId="ADAL" clId="{7CB88627-FF35-4563-955E-EE242DA95B55}" dt="2025-06-22T11:14:52.165" v="888" actId="478"/>
          <ac:graphicFrameMkLst>
            <pc:docMk/>
            <pc:sldMk cId="1705321911" sldId="281"/>
            <ac:graphicFrameMk id="23" creationId="{E8936EE2-1C41-BD9D-3944-3943CF88D2AE}"/>
          </ac:graphicFrameMkLst>
        </pc:graphicFrameChg>
        <pc:graphicFrameChg chg="add mod modGraphic">
          <ac:chgData name="Alexandr Ababii" userId="e4f017ec-4590-450e-95b9-a0b0f6ce57c6" providerId="ADAL" clId="{7CB88627-FF35-4563-955E-EE242DA95B55}" dt="2025-06-22T11:15:41.867" v="896" actId="1076"/>
          <ac:graphicFrameMkLst>
            <pc:docMk/>
            <pc:sldMk cId="1705321911" sldId="281"/>
            <ac:graphicFrameMk id="24" creationId="{7A661C51-B029-753D-1FBE-D976DA490480}"/>
          </ac:graphicFrameMkLst>
        </pc:graphicFrameChg>
      </pc:sldChg>
      <pc:sldChg chg="addSp delSp modSp add mod delAnim modAnim">
        <pc:chgData name="Alexandr Ababii" userId="e4f017ec-4590-450e-95b9-a0b0f6ce57c6" providerId="ADAL" clId="{7CB88627-FF35-4563-955E-EE242DA95B55}" dt="2025-06-22T11:31:23.493" v="978" actId="1036"/>
        <pc:sldMkLst>
          <pc:docMk/>
          <pc:sldMk cId="846829941" sldId="282"/>
        </pc:sldMkLst>
        <pc:spChg chg="add mod">
          <ac:chgData name="Alexandr Ababii" userId="e4f017ec-4590-450e-95b9-a0b0f6ce57c6" providerId="ADAL" clId="{7CB88627-FF35-4563-955E-EE242DA95B55}" dt="2025-06-22T11:31:23.493" v="978" actId="1036"/>
          <ac:spMkLst>
            <pc:docMk/>
            <pc:sldMk cId="846829941" sldId="282"/>
            <ac:spMk id="2" creationId="{D6999F4C-4DFF-9E7E-3FBF-0CFC91EFC000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3" creationId="{5373B90A-D8C9-95D9-3B2B-B435EB4EFC1E}"/>
          </ac:spMkLst>
        </pc:spChg>
        <pc:spChg chg="add mod">
          <ac:chgData name="Alexandr Ababii" userId="e4f017ec-4590-450e-95b9-a0b0f6ce57c6" providerId="ADAL" clId="{7CB88627-FF35-4563-955E-EE242DA95B55}" dt="2025-06-22T11:31:23.493" v="978" actId="1036"/>
          <ac:spMkLst>
            <pc:docMk/>
            <pc:sldMk cId="846829941" sldId="282"/>
            <ac:spMk id="5" creationId="{0BE5729D-6D7B-ADAC-8109-0FB0DA002E05}"/>
          </ac:spMkLst>
        </pc:spChg>
        <pc:spChg chg="add mod">
          <ac:chgData name="Alexandr Ababii" userId="e4f017ec-4590-450e-95b9-a0b0f6ce57c6" providerId="ADAL" clId="{7CB88627-FF35-4563-955E-EE242DA95B55}" dt="2025-06-22T11:31:23.493" v="978" actId="1036"/>
          <ac:spMkLst>
            <pc:docMk/>
            <pc:sldMk cId="846829941" sldId="282"/>
            <ac:spMk id="6" creationId="{22E815DF-78D2-49FE-5170-BA65F26D0A3A}"/>
          </ac:spMkLst>
        </pc:spChg>
        <pc:spChg chg="add mod">
          <ac:chgData name="Alexandr Ababii" userId="e4f017ec-4590-450e-95b9-a0b0f6ce57c6" providerId="ADAL" clId="{7CB88627-FF35-4563-955E-EE242DA95B55}" dt="2025-06-22T11:31:23.493" v="978" actId="1036"/>
          <ac:spMkLst>
            <pc:docMk/>
            <pc:sldMk cId="846829941" sldId="282"/>
            <ac:spMk id="7" creationId="{9AE162AB-BE56-740B-297B-5096634A90D9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8" creationId="{CCC342B1-1E5E-3CCE-22B6-BEA60DC1EFCC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9" creationId="{4A72ECFD-DC04-643A-A079-9C03CAE3C81E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10" creationId="{E9F85264-A134-7654-2F78-DFB1FD058F49}"/>
          </ac:spMkLst>
        </pc:spChg>
        <pc:spChg chg="mod">
          <ac:chgData name="Alexandr Ababii" userId="e4f017ec-4590-450e-95b9-a0b0f6ce57c6" providerId="ADAL" clId="{7CB88627-FF35-4563-955E-EE242DA95B55}" dt="2025-06-22T11:20:36.431" v="918"/>
          <ac:spMkLst>
            <pc:docMk/>
            <pc:sldMk cId="846829941" sldId="282"/>
            <ac:spMk id="16" creationId="{106DAE04-1BD2-184A-F267-D55346FC084B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20" creationId="{0CB00CF6-234F-7186-6BBC-19ACEBF1DFF1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21" creationId="{4F003EDA-215A-2135-01FB-BB81766956CF}"/>
          </ac:spMkLst>
        </pc:spChg>
        <pc:spChg chg="del">
          <ac:chgData name="Alexandr Ababii" userId="e4f017ec-4590-450e-95b9-a0b0f6ce57c6" providerId="ADAL" clId="{7CB88627-FF35-4563-955E-EE242DA95B55}" dt="2025-06-22T11:22:23.664" v="920" actId="478"/>
          <ac:spMkLst>
            <pc:docMk/>
            <pc:sldMk cId="846829941" sldId="282"/>
            <ac:spMk id="22" creationId="{CD1889D8-E1E1-2E8C-1E2A-436875B2CFE0}"/>
          </ac:spMkLst>
        </pc:spChg>
        <pc:graphicFrameChg chg="mod modGraphic">
          <ac:chgData name="Alexandr Ababii" userId="e4f017ec-4590-450e-95b9-a0b0f6ce57c6" providerId="ADAL" clId="{7CB88627-FF35-4563-955E-EE242DA95B55}" dt="2025-06-22T11:27:12.110" v="936" actId="1076"/>
          <ac:graphicFrameMkLst>
            <pc:docMk/>
            <pc:sldMk cId="846829941" sldId="282"/>
            <ac:graphicFrameMk id="24" creationId="{A481A0D7-DAD5-A708-2091-725BC43B77CF}"/>
          </ac:graphicFrameMkLst>
        </pc:graphicFrameChg>
      </pc:sldChg>
      <pc:sldChg chg="addSp delSp modSp add mod addAnim delAnim modAnim">
        <pc:chgData name="Alexandr Ababii" userId="e4f017ec-4590-450e-95b9-a0b0f6ce57c6" providerId="ADAL" clId="{7CB88627-FF35-4563-955E-EE242DA95B55}" dt="2025-06-22T11:55:52.389" v="1093" actId="20577"/>
        <pc:sldMkLst>
          <pc:docMk/>
          <pc:sldMk cId="2576848579" sldId="283"/>
        </pc:sldMkLst>
        <pc:spChg chg="mod">
          <ac:chgData name="Alexandr Ababii" userId="e4f017ec-4590-450e-95b9-a0b0f6ce57c6" providerId="ADAL" clId="{7CB88627-FF35-4563-955E-EE242DA95B55}" dt="2025-06-22T11:55:37.609" v="1091" actId="1076"/>
          <ac:spMkLst>
            <pc:docMk/>
            <pc:sldMk cId="2576848579" sldId="283"/>
            <ac:spMk id="2" creationId="{9D9B378E-9550-6754-5D3E-3A9E5C6C6B4F}"/>
          </ac:spMkLst>
        </pc:spChg>
        <pc:spChg chg="mod">
          <ac:chgData name="Alexandr Ababii" userId="e4f017ec-4590-450e-95b9-a0b0f6ce57c6" providerId="ADAL" clId="{7CB88627-FF35-4563-955E-EE242DA95B55}" dt="2025-06-22T11:55:37.609" v="1091" actId="1076"/>
          <ac:spMkLst>
            <pc:docMk/>
            <pc:sldMk cId="2576848579" sldId="283"/>
            <ac:spMk id="5" creationId="{49FE6D9E-84F0-24EE-275F-D0272D0B8EB3}"/>
          </ac:spMkLst>
        </pc:spChg>
        <pc:spChg chg="del mod">
          <ac:chgData name="Alexandr Ababii" userId="e4f017ec-4590-450e-95b9-a0b0f6ce57c6" providerId="ADAL" clId="{7CB88627-FF35-4563-955E-EE242DA95B55}" dt="2025-06-22T11:49:57.284" v="1082" actId="478"/>
          <ac:spMkLst>
            <pc:docMk/>
            <pc:sldMk cId="2576848579" sldId="283"/>
            <ac:spMk id="6" creationId="{EECDE53D-E794-8C5B-7567-CEF3C4F3EEE8}"/>
          </ac:spMkLst>
        </pc:spChg>
        <pc:spChg chg="del mod">
          <ac:chgData name="Alexandr Ababii" userId="e4f017ec-4590-450e-95b9-a0b0f6ce57c6" providerId="ADAL" clId="{7CB88627-FF35-4563-955E-EE242DA95B55}" dt="2025-06-22T11:50:21.378" v="1086" actId="478"/>
          <ac:spMkLst>
            <pc:docMk/>
            <pc:sldMk cId="2576848579" sldId="283"/>
            <ac:spMk id="7" creationId="{2FB87D30-BDBC-98B1-3600-924A5CF65101}"/>
          </ac:spMkLst>
        </pc:spChg>
        <pc:spChg chg="add del mod">
          <ac:chgData name="Alexandr Ababii" userId="e4f017ec-4590-450e-95b9-a0b0f6ce57c6" providerId="ADAL" clId="{7CB88627-FF35-4563-955E-EE242DA95B55}" dt="2025-06-22T11:41:25.575" v="1013" actId="22"/>
          <ac:spMkLst>
            <pc:docMk/>
            <pc:sldMk cId="2576848579" sldId="283"/>
            <ac:spMk id="8" creationId="{A5070E5A-C940-EACA-BFBD-F33338F68B2C}"/>
          </ac:spMkLst>
        </pc:spChg>
        <pc:spChg chg="add mod">
          <ac:chgData name="Alexandr Ababii" userId="e4f017ec-4590-450e-95b9-a0b0f6ce57c6" providerId="ADAL" clId="{7CB88627-FF35-4563-955E-EE242DA95B55}" dt="2025-06-22T11:48:09.009" v="1056" actId="1076"/>
          <ac:spMkLst>
            <pc:docMk/>
            <pc:sldMk cId="2576848579" sldId="283"/>
            <ac:spMk id="9" creationId="{54AD423E-E263-3776-695F-4AD7F7F563B7}"/>
          </ac:spMkLst>
        </pc:spChg>
        <pc:spChg chg="add mod">
          <ac:chgData name="Alexandr Ababii" userId="e4f017ec-4590-450e-95b9-a0b0f6ce57c6" providerId="ADAL" clId="{7CB88627-FF35-4563-955E-EE242DA95B55}" dt="2025-06-22T11:55:52.389" v="1093" actId="20577"/>
          <ac:spMkLst>
            <pc:docMk/>
            <pc:sldMk cId="2576848579" sldId="283"/>
            <ac:spMk id="10" creationId="{6005BD36-6592-FE53-7D92-09977E6CDB12}"/>
          </ac:spMkLst>
        </pc:spChg>
        <pc:spChg chg="add mod">
          <ac:chgData name="Alexandr Ababii" userId="e4f017ec-4590-450e-95b9-a0b0f6ce57c6" providerId="ADAL" clId="{7CB88627-FF35-4563-955E-EE242DA95B55}" dt="2025-06-22T11:47:32.256" v="1049" actId="571"/>
          <ac:spMkLst>
            <pc:docMk/>
            <pc:sldMk cId="2576848579" sldId="283"/>
            <ac:spMk id="11" creationId="{F3CB3E83-A44F-8179-8486-561FBCD6764D}"/>
          </ac:spMkLst>
        </pc:spChg>
        <pc:spChg chg="add mod">
          <ac:chgData name="Alexandr Ababii" userId="e4f017ec-4590-450e-95b9-a0b0f6ce57c6" providerId="ADAL" clId="{7CB88627-FF35-4563-955E-EE242DA95B55}" dt="2025-06-22T11:47:32.256" v="1049" actId="571"/>
          <ac:spMkLst>
            <pc:docMk/>
            <pc:sldMk cId="2576848579" sldId="283"/>
            <ac:spMk id="12" creationId="{DFE22517-FD11-A8EF-6D9B-D1CA9FE1AA1D}"/>
          </ac:spMkLst>
        </pc:spChg>
        <pc:spChg chg="add mod">
          <ac:chgData name="Alexandr Ababii" userId="e4f017ec-4590-450e-95b9-a0b0f6ce57c6" providerId="ADAL" clId="{7CB88627-FF35-4563-955E-EE242DA95B55}" dt="2025-06-22T11:55:44.272" v="1092" actId="1076"/>
          <ac:spMkLst>
            <pc:docMk/>
            <pc:sldMk cId="2576848579" sldId="283"/>
            <ac:spMk id="13" creationId="{F4541C26-7C10-369D-F174-51FBA69E4ADE}"/>
          </ac:spMkLst>
        </pc:spChg>
        <pc:spChg chg="add mod">
          <ac:chgData name="Alexandr Ababii" userId="e4f017ec-4590-450e-95b9-a0b0f6ce57c6" providerId="ADAL" clId="{7CB88627-FF35-4563-955E-EE242DA95B55}" dt="2025-06-22T11:55:44.272" v="1092" actId="1076"/>
          <ac:spMkLst>
            <pc:docMk/>
            <pc:sldMk cId="2576848579" sldId="283"/>
            <ac:spMk id="14" creationId="{3C12742F-AFAA-CF97-FC4B-BC17B02AFC1A}"/>
          </ac:spMkLst>
        </pc:spChg>
        <pc:spChg chg="add mod">
          <ac:chgData name="Alexandr Ababii" userId="e4f017ec-4590-450e-95b9-a0b0f6ce57c6" providerId="ADAL" clId="{7CB88627-FF35-4563-955E-EE242DA95B55}" dt="2025-06-22T11:50:06.680" v="1083"/>
          <ac:spMkLst>
            <pc:docMk/>
            <pc:sldMk cId="2576848579" sldId="283"/>
            <ac:spMk id="15" creationId="{AC7D03DF-8464-00FA-CA88-95815F6344B2}"/>
          </ac:spMkLst>
        </pc:spChg>
        <pc:spChg chg="mod">
          <ac:chgData name="Alexandr Ababii" userId="e4f017ec-4590-450e-95b9-a0b0f6ce57c6" providerId="ADAL" clId="{7CB88627-FF35-4563-955E-EE242DA95B55}" dt="2025-06-22T11:32:47.323" v="981"/>
          <ac:spMkLst>
            <pc:docMk/>
            <pc:sldMk cId="2576848579" sldId="283"/>
            <ac:spMk id="16" creationId="{019804D3-F3A8-9780-0F6A-648A11F3D2BD}"/>
          </ac:spMkLst>
        </pc:spChg>
        <pc:spChg chg="add mod">
          <ac:chgData name="Alexandr Ababii" userId="e4f017ec-4590-450e-95b9-a0b0f6ce57c6" providerId="ADAL" clId="{7CB88627-FF35-4563-955E-EE242DA95B55}" dt="2025-06-22T11:49:48.541" v="1080" actId="20577"/>
          <ac:spMkLst>
            <pc:docMk/>
            <pc:sldMk cId="2576848579" sldId="283"/>
            <ac:spMk id="17" creationId="{B636EAD4-61F0-D141-92E2-164E3DEE9B73}"/>
          </ac:spMkLst>
        </pc:spChg>
        <pc:graphicFrameChg chg="mod modGraphic">
          <ac:chgData name="Alexandr Ababii" userId="e4f017ec-4590-450e-95b9-a0b0f6ce57c6" providerId="ADAL" clId="{7CB88627-FF35-4563-955E-EE242DA95B55}" dt="2025-06-22T11:51:03.459" v="1089" actId="339"/>
          <ac:graphicFrameMkLst>
            <pc:docMk/>
            <pc:sldMk cId="2576848579" sldId="283"/>
            <ac:graphicFrameMk id="24" creationId="{B1C460A7-12F3-53D3-957A-9E8FA11D65B7}"/>
          </ac:graphicFrameMkLst>
        </pc:graphicFrameChg>
      </pc:sldChg>
      <pc:sldChg chg="addSp delSp modSp add mod">
        <pc:chgData name="Alexandr Ababii" userId="e4f017ec-4590-450e-95b9-a0b0f6ce57c6" providerId="ADAL" clId="{7CB88627-FF35-4563-955E-EE242DA95B55}" dt="2025-06-22T12:10:58.894" v="1241" actId="14100"/>
        <pc:sldMkLst>
          <pc:docMk/>
          <pc:sldMk cId="1763116119" sldId="284"/>
        </pc:sldMkLst>
        <pc:spChg chg="del">
          <ac:chgData name="Alexandr Ababii" userId="e4f017ec-4590-450e-95b9-a0b0f6ce57c6" providerId="ADAL" clId="{7CB88627-FF35-4563-955E-EE242DA95B55}" dt="2025-06-22T11:57:18.244" v="1099" actId="478"/>
          <ac:spMkLst>
            <pc:docMk/>
            <pc:sldMk cId="1763116119" sldId="284"/>
            <ac:spMk id="2" creationId="{0A07DDA1-87E5-D426-6E79-CFAE1496992C}"/>
          </ac:spMkLst>
        </pc:spChg>
        <pc:spChg chg="del">
          <ac:chgData name="Alexandr Ababii" userId="e4f017ec-4590-450e-95b9-a0b0f6ce57c6" providerId="ADAL" clId="{7CB88627-FF35-4563-955E-EE242DA95B55}" dt="2025-06-22T11:57:15.546" v="1098" actId="478"/>
          <ac:spMkLst>
            <pc:docMk/>
            <pc:sldMk cId="1763116119" sldId="284"/>
            <ac:spMk id="5" creationId="{CD17E270-D404-2748-AC20-06698CCF8082}"/>
          </ac:spMkLst>
        </pc:spChg>
        <pc:spChg chg="del">
          <ac:chgData name="Alexandr Ababii" userId="e4f017ec-4590-450e-95b9-a0b0f6ce57c6" providerId="ADAL" clId="{7CB88627-FF35-4563-955E-EE242DA95B55}" dt="2025-06-22T11:57:15.546" v="1098" actId="478"/>
          <ac:spMkLst>
            <pc:docMk/>
            <pc:sldMk cId="1763116119" sldId="284"/>
            <ac:spMk id="9" creationId="{2E6D2308-0E77-3DAF-97FD-8D0B1CB7DDC2}"/>
          </ac:spMkLst>
        </pc:spChg>
        <pc:spChg chg="del">
          <ac:chgData name="Alexandr Ababii" userId="e4f017ec-4590-450e-95b9-a0b0f6ce57c6" providerId="ADAL" clId="{7CB88627-FF35-4563-955E-EE242DA95B55}" dt="2025-06-22T11:57:18.244" v="1099" actId="478"/>
          <ac:spMkLst>
            <pc:docMk/>
            <pc:sldMk cId="1763116119" sldId="284"/>
            <ac:spMk id="10" creationId="{0A70E10E-1320-78FB-4311-A95EC8DD4896}"/>
          </ac:spMkLst>
        </pc:spChg>
        <pc:spChg chg="add mod">
          <ac:chgData name="Alexandr Ababii" userId="e4f017ec-4590-450e-95b9-a0b0f6ce57c6" providerId="ADAL" clId="{7CB88627-FF35-4563-955E-EE242DA95B55}" dt="2025-06-22T12:10:00.737" v="1229" actId="1076"/>
          <ac:spMkLst>
            <pc:docMk/>
            <pc:sldMk cId="1763116119" sldId="284"/>
            <ac:spMk id="11" creationId="{BE7A1B97-DAD3-77A3-C783-097ACC8E4E01}"/>
          </ac:spMkLst>
        </pc:spChg>
        <pc:spChg chg="del">
          <ac:chgData name="Alexandr Ababii" userId="e4f017ec-4590-450e-95b9-a0b0f6ce57c6" providerId="ADAL" clId="{7CB88627-FF35-4563-955E-EE242DA95B55}" dt="2025-06-22T11:57:22.189" v="1100" actId="478"/>
          <ac:spMkLst>
            <pc:docMk/>
            <pc:sldMk cId="1763116119" sldId="284"/>
            <ac:spMk id="13" creationId="{AAA2BEC0-674D-D278-6F84-BA5AC4A07DEF}"/>
          </ac:spMkLst>
        </pc:spChg>
        <pc:spChg chg="del mod">
          <ac:chgData name="Alexandr Ababii" userId="e4f017ec-4590-450e-95b9-a0b0f6ce57c6" providerId="ADAL" clId="{7CB88627-FF35-4563-955E-EE242DA95B55}" dt="2025-06-22T11:59:29.789" v="1117" actId="478"/>
          <ac:spMkLst>
            <pc:docMk/>
            <pc:sldMk cId="1763116119" sldId="284"/>
            <ac:spMk id="14" creationId="{F9149709-6A3D-1B34-37A5-E90764EE10C8}"/>
          </ac:spMkLst>
        </pc:spChg>
        <pc:spChg chg="del mod">
          <ac:chgData name="Alexandr Ababii" userId="e4f017ec-4590-450e-95b9-a0b0f6ce57c6" providerId="ADAL" clId="{7CB88627-FF35-4563-955E-EE242DA95B55}" dt="2025-06-22T11:59:29.789" v="1117" actId="478"/>
          <ac:spMkLst>
            <pc:docMk/>
            <pc:sldMk cId="1763116119" sldId="284"/>
            <ac:spMk id="15" creationId="{15E854E3-31B5-CB4E-3F50-3ACC3F96DCF1}"/>
          </ac:spMkLst>
        </pc:spChg>
        <pc:spChg chg="mod">
          <ac:chgData name="Alexandr Ababii" userId="e4f017ec-4590-450e-95b9-a0b0f6ce57c6" providerId="ADAL" clId="{7CB88627-FF35-4563-955E-EE242DA95B55}" dt="2025-06-22T11:58:06.207" v="1107"/>
          <ac:spMkLst>
            <pc:docMk/>
            <pc:sldMk cId="1763116119" sldId="284"/>
            <ac:spMk id="16" creationId="{8CB16CCB-B8D6-1914-79E6-53433A45E84C}"/>
          </ac:spMkLst>
        </pc:spChg>
        <pc:spChg chg="del">
          <ac:chgData name="Alexandr Ababii" userId="e4f017ec-4590-450e-95b9-a0b0f6ce57c6" providerId="ADAL" clId="{7CB88627-FF35-4563-955E-EE242DA95B55}" dt="2025-06-22T11:57:22.189" v="1100" actId="478"/>
          <ac:spMkLst>
            <pc:docMk/>
            <pc:sldMk cId="1763116119" sldId="284"/>
            <ac:spMk id="17" creationId="{3A3D55E2-2DC1-DE0C-EFE1-4A8DEDE03826}"/>
          </ac:spMkLst>
        </pc:spChg>
        <pc:spChg chg="add mod">
          <ac:chgData name="Alexandr Ababii" userId="e4f017ec-4590-450e-95b9-a0b0f6ce57c6" providerId="ADAL" clId="{7CB88627-FF35-4563-955E-EE242DA95B55}" dt="2025-06-22T12:10:06.930" v="1230" actId="1076"/>
          <ac:spMkLst>
            <pc:docMk/>
            <pc:sldMk cId="1763116119" sldId="284"/>
            <ac:spMk id="18" creationId="{2387309A-1F45-CC66-65B1-7608B1746D16}"/>
          </ac:spMkLst>
        </pc:spChg>
        <pc:spChg chg="add mod">
          <ac:chgData name="Alexandr Ababii" userId="e4f017ec-4590-450e-95b9-a0b0f6ce57c6" providerId="ADAL" clId="{7CB88627-FF35-4563-955E-EE242DA95B55}" dt="2025-06-22T12:10:10.539" v="1231" actId="1076"/>
          <ac:spMkLst>
            <pc:docMk/>
            <pc:sldMk cId="1763116119" sldId="284"/>
            <ac:spMk id="19" creationId="{26CFDC7C-D577-FD0B-5CC9-1DD0B51BFE28}"/>
          </ac:spMkLst>
        </pc:spChg>
        <pc:spChg chg="add mod">
          <ac:chgData name="Alexandr Ababii" userId="e4f017ec-4590-450e-95b9-a0b0f6ce57c6" providerId="ADAL" clId="{7CB88627-FF35-4563-955E-EE242DA95B55}" dt="2025-06-22T12:10:15.967" v="1232" actId="1076"/>
          <ac:spMkLst>
            <pc:docMk/>
            <pc:sldMk cId="1763116119" sldId="284"/>
            <ac:spMk id="20" creationId="{8D88F332-0EFF-D346-C14C-F4CE01740B49}"/>
          </ac:spMkLst>
        </pc:spChg>
        <pc:spChg chg="add mod">
          <ac:chgData name="Alexandr Ababii" userId="e4f017ec-4590-450e-95b9-a0b0f6ce57c6" providerId="ADAL" clId="{7CB88627-FF35-4563-955E-EE242DA95B55}" dt="2025-06-22T12:04:04.202" v="1167" actId="1076"/>
          <ac:spMkLst>
            <pc:docMk/>
            <pc:sldMk cId="1763116119" sldId="284"/>
            <ac:spMk id="23" creationId="{5FE6CA4C-197A-081F-0F80-A56A99570DA4}"/>
          </ac:spMkLst>
        </pc:spChg>
        <pc:spChg chg="add mod">
          <ac:chgData name="Alexandr Ababii" userId="e4f017ec-4590-450e-95b9-a0b0f6ce57c6" providerId="ADAL" clId="{7CB88627-FF35-4563-955E-EE242DA95B55}" dt="2025-06-22T12:05:26.246" v="1171" actId="465"/>
          <ac:spMkLst>
            <pc:docMk/>
            <pc:sldMk cId="1763116119" sldId="284"/>
            <ac:spMk id="25" creationId="{6B1B0741-ECB0-815D-4810-96BA3A071337}"/>
          </ac:spMkLst>
        </pc:spChg>
        <pc:spChg chg="add mod">
          <ac:chgData name="Alexandr Ababii" userId="e4f017ec-4590-450e-95b9-a0b0f6ce57c6" providerId="ADAL" clId="{7CB88627-FF35-4563-955E-EE242DA95B55}" dt="2025-06-22T12:05:26.246" v="1171" actId="465"/>
          <ac:spMkLst>
            <pc:docMk/>
            <pc:sldMk cId="1763116119" sldId="284"/>
            <ac:spMk id="26" creationId="{6BDECD0C-CFCD-DEE5-D99F-A574617B9F3F}"/>
          </ac:spMkLst>
        </pc:spChg>
        <pc:spChg chg="add mod">
          <ac:chgData name="Alexandr Ababii" userId="e4f017ec-4590-450e-95b9-a0b0f6ce57c6" providerId="ADAL" clId="{7CB88627-FF35-4563-955E-EE242DA95B55}" dt="2025-06-22T12:05:17.509" v="1170" actId="571"/>
          <ac:spMkLst>
            <pc:docMk/>
            <pc:sldMk cId="1763116119" sldId="284"/>
            <ac:spMk id="27" creationId="{92B36A07-7BED-066E-06D3-60E04155F8B6}"/>
          </ac:spMkLst>
        </pc:spChg>
        <pc:spChg chg="add mod">
          <ac:chgData name="Alexandr Ababii" userId="e4f017ec-4590-450e-95b9-a0b0f6ce57c6" providerId="ADAL" clId="{7CB88627-FF35-4563-955E-EE242DA95B55}" dt="2025-06-22T12:06:33.037" v="1178" actId="207"/>
          <ac:spMkLst>
            <pc:docMk/>
            <pc:sldMk cId="1763116119" sldId="284"/>
            <ac:spMk id="28" creationId="{35368F3E-9D15-8646-CEA3-F8EEC4D2330A}"/>
          </ac:spMkLst>
        </pc:spChg>
        <pc:spChg chg="add mod">
          <ac:chgData name="Alexandr Ababii" userId="e4f017ec-4590-450e-95b9-a0b0f6ce57c6" providerId="ADAL" clId="{7CB88627-FF35-4563-955E-EE242DA95B55}" dt="2025-06-22T12:06:37.442" v="1179" actId="207"/>
          <ac:spMkLst>
            <pc:docMk/>
            <pc:sldMk cId="1763116119" sldId="284"/>
            <ac:spMk id="29" creationId="{4A2F5A83-C3F2-24E9-73D3-972102D1E51A}"/>
          </ac:spMkLst>
        </pc:spChg>
        <pc:spChg chg="add mod">
          <ac:chgData name="Alexandr Ababii" userId="e4f017ec-4590-450e-95b9-a0b0f6ce57c6" providerId="ADAL" clId="{7CB88627-FF35-4563-955E-EE242DA95B55}" dt="2025-06-22T12:06:41.147" v="1180" actId="207"/>
          <ac:spMkLst>
            <pc:docMk/>
            <pc:sldMk cId="1763116119" sldId="284"/>
            <ac:spMk id="30" creationId="{72644BE3-E402-D688-FBCA-9063466BDFA1}"/>
          </ac:spMkLst>
        </pc:spChg>
        <pc:spChg chg="add mod">
          <ac:chgData name="Alexandr Ababii" userId="e4f017ec-4590-450e-95b9-a0b0f6ce57c6" providerId="ADAL" clId="{7CB88627-FF35-4563-955E-EE242DA95B55}" dt="2025-06-22T12:06:44.455" v="1181" actId="207"/>
          <ac:spMkLst>
            <pc:docMk/>
            <pc:sldMk cId="1763116119" sldId="284"/>
            <ac:spMk id="31" creationId="{917FE527-50F7-4ACA-80BD-1FBDD1E799E6}"/>
          </ac:spMkLst>
        </pc:spChg>
        <pc:spChg chg="add mod">
          <ac:chgData name="Alexandr Ababii" userId="e4f017ec-4590-450e-95b9-a0b0f6ce57c6" providerId="ADAL" clId="{7CB88627-FF35-4563-955E-EE242DA95B55}" dt="2025-06-22T12:08:06.479" v="1220"/>
          <ac:spMkLst>
            <pc:docMk/>
            <pc:sldMk cId="1763116119" sldId="284"/>
            <ac:spMk id="32" creationId="{19CDD752-04F9-46D1-E99E-E140368B36E4}"/>
          </ac:spMkLst>
        </pc:spChg>
        <pc:graphicFrameChg chg="mod modGraphic">
          <ac:chgData name="Alexandr Ababii" userId="e4f017ec-4590-450e-95b9-a0b0f6ce57c6" providerId="ADAL" clId="{7CB88627-FF35-4563-955E-EE242DA95B55}" dt="2025-06-22T12:10:30.588" v="1235" actId="1076"/>
          <ac:graphicFrameMkLst>
            <pc:docMk/>
            <pc:sldMk cId="1763116119" sldId="284"/>
            <ac:graphicFrameMk id="24" creationId="{7A9BEE20-4E35-D6FB-444C-EDB68627C463}"/>
          </ac:graphicFrameMkLst>
        </pc:graphicFrameChg>
        <pc:cxnChg chg="add mod">
          <ac:chgData name="Alexandr Ababii" userId="e4f017ec-4590-450e-95b9-a0b0f6ce57c6" providerId="ADAL" clId="{7CB88627-FF35-4563-955E-EE242DA95B55}" dt="2025-06-22T12:10:58.894" v="1241" actId="14100"/>
          <ac:cxnSpMkLst>
            <pc:docMk/>
            <pc:sldMk cId="1763116119" sldId="284"/>
            <ac:cxnSpMk id="6" creationId="{2A693F1D-0308-E771-C1FD-C0C132D49ACE}"/>
          </ac:cxnSpMkLst>
        </pc:cxnChg>
        <pc:cxnChg chg="add del mod">
          <ac:chgData name="Alexandr Ababii" userId="e4f017ec-4590-450e-95b9-a0b0f6ce57c6" providerId="ADAL" clId="{7CB88627-FF35-4563-955E-EE242DA95B55}" dt="2025-06-22T12:08:38.539" v="1226" actId="478"/>
          <ac:cxnSpMkLst>
            <pc:docMk/>
            <pc:sldMk cId="1763116119" sldId="284"/>
            <ac:cxnSpMk id="33" creationId="{82B7BD8A-530B-352E-85FE-58C55A1A4B61}"/>
          </ac:cxnSpMkLst>
        </pc:cxnChg>
        <pc:cxnChg chg="add mod">
          <ac:chgData name="Alexandr Ababii" userId="e4f017ec-4590-450e-95b9-a0b0f6ce57c6" providerId="ADAL" clId="{7CB88627-FF35-4563-955E-EE242DA95B55}" dt="2025-06-22T12:08:35.246" v="1225" actId="14100"/>
          <ac:cxnSpMkLst>
            <pc:docMk/>
            <pc:sldMk cId="1763116119" sldId="284"/>
            <ac:cxnSpMk id="36" creationId="{ABB91EAE-39C5-BAF9-EDE6-F584A5D0C691}"/>
          </ac:cxnSpMkLst>
        </pc:cxnChg>
      </pc:sldChg>
      <pc:sldChg chg="addSp delSp modSp add mod">
        <pc:chgData name="Alexandr Ababii" userId="e4f017ec-4590-450e-95b9-a0b0f6ce57c6" providerId="ADAL" clId="{7CB88627-FF35-4563-955E-EE242DA95B55}" dt="2025-06-22T12:43:34.209" v="1452"/>
        <pc:sldMkLst>
          <pc:docMk/>
          <pc:sldMk cId="3910833017" sldId="285"/>
        </pc:sldMkLst>
        <pc:spChg chg="add mod">
          <ac:chgData name="Alexandr Ababii" userId="e4f017ec-4590-450e-95b9-a0b0f6ce57c6" providerId="ADAL" clId="{7CB88627-FF35-4563-955E-EE242DA95B55}" dt="2025-06-22T12:43:32.537" v="1451"/>
          <ac:spMkLst>
            <pc:docMk/>
            <pc:sldMk cId="3910833017" sldId="285"/>
            <ac:spMk id="8" creationId="{E05E5593-C029-C315-EF06-78414671213C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9" creationId="{419C9063-00B6-B1CE-0A14-9F08FD839F2C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10" creationId="{378E80B9-DAFF-6709-9531-70DA91106FBE}"/>
          </ac:spMkLst>
        </pc:spChg>
        <pc:spChg chg="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11" creationId="{D2D39297-4855-8E5A-629F-EB4DDD0CBC5E}"/>
          </ac:spMkLst>
        </pc:spChg>
        <pc:spChg chg="add mod">
          <ac:chgData name="Alexandr Ababii" userId="e4f017ec-4590-450e-95b9-a0b0f6ce57c6" providerId="ADAL" clId="{7CB88627-FF35-4563-955E-EE242DA95B55}" dt="2025-06-22T12:43:34.209" v="1452"/>
          <ac:spMkLst>
            <pc:docMk/>
            <pc:sldMk cId="3910833017" sldId="285"/>
            <ac:spMk id="12" creationId="{E209339A-ACD1-0F28-EAB5-A306D3C4E573}"/>
          </ac:spMkLst>
        </pc:spChg>
        <pc:spChg chg="add mod">
          <ac:chgData name="Alexandr Ababii" userId="e4f017ec-4590-450e-95b9-a0b0f6ce57c6" providerId="ADAL" clId="{7CB88627-FF35-4563-955E-EE242DA95B55}" dt="2025-06-22T12:28:38.100" v="1351" actId="408"/>
          <ac:spMkLst>
            <pc:docMk/>
            <pc:sldMk cId="3910833017" sldId="285"/>
            <ac:spMk id="13" creationId="{E5E8D05E-5FAF-CDEC-90B4-F8887D79F3E8}"/>
          </ac:spMkLst>
        </pc:spChg>
        <pc:spChg chg="add mod">
          <ac:chgData name="Alexandr Ababii" userId="e4f017ec-4590-450e-95b9-a0b0f6ce57c6" providerId="ADAL" clId="{7CB88627-FF35-4563-955E-EE242DA95B55}" dt="2025-06-22T12:33:17.681" v="1399" actId="20577"/>
          <ac:spMkLst>
            <pc:docMk/>
            <pc:sldMk cId="3910833017" sldId="285"/>
            <ac:spMk id="14" creationId="{CE71E8DC-3759-3776-18DA-73C72763586F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15" creationId="{3209B394-F500-EEFF-3898-6CE5ED16A4AF}"/>
          </ac:spMkLst>
        </pc:spChg>
        <pc:spChg chg="mod">
          <ac:chgData name="Alexandr Ababii" userId="e4f017ec-4590-450e-95b9-a0b0f6ce57c6" providerId="ADAL" clId="{7CB88627-FF35-4563-955E-EE242DA95B55}" dt="2025-06-22T12:20:58.439" v="1244"/>
          <ac:spMkLst>
            <pc:docMk/>
            <pc:sldMk cId="3910833017" sldId="285"/>
            <ac:spMk id="16" creationId="{3C3AEDCB-E4E9-FF9C-013F-8FB91E38542C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17" creationId="{E37629C0-CEC2-FA13-3EE1-2E0C6DC9EC9E}"/>
          </ac:spMkLst>
        </pc:spChg>
        <pc:spChg chg="del">
          <ac:chgData name="Alexandr Ababii" userId="e4f017ec-4590-450e-95b9-a0b0f6ce57c6" providerId="ADAL" clId="{7CB88627-FF35-4563-955E-EE242DA95B55}" dt="2025-06-22T12:23:43.193" v="1273" actId="478"/>
          <ac:spMkLst>
            <pc:docMk/>
            <pc:sldMk cId="3910833017" sldId="285"/>
            <ac:spMk id="18" creationId="{965B2F5A-6812-7D15-5F4E-0328366D0453}"/>
          </ac:spMkLst>
        </pc:spChg>
        <pc:spChg chg="del">
          <ac:chgData name="Alexandr Ababii" userId="e4f017ec-4590-450e-95b9-a0b0f6ce57c6" providerId="ADAL" clId="{7CB88627-FF35-4563-955E-EE242DA95B55}" dt="2025-06-22T12:23:43.193" v="1273" actId="478"/>
          <ac:spMkLst>
            <pc:docMk/>
            <pc:sldMk cId="3910833017" sldId="285"/>
            <ac:spMk id="19" creationId="{9A4ECF49-7FA5-7704-E5B8-EA57F1D45A02}"/>
          </ac:spMkLst>
        </pc:spChg>
        <pc:spChg chg="del">
          <ac:chgData name="Alexandr Ababii" userId="e4f017ec-4590-450e-95b9-a0b0f6ce57c6" providerId="ADAL" clId="{7CB88627-FF35-4563-955E-EE242DA95B55}" dt="2025-06-22T12:23:43.193" v="1273" actId="478"/>
          <ac:spMkLst>
            <pc:docMk/>
            <pc:sldMk cId="3910833017" sldId="285"/>
            <ac:spMk id="20" creationId="{C9787F2C-D7F3-5713-ACEC-65E9E118CF82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21" creationId="{EAF3DEEB-A8E7-C48C-5BAD-0EBA476273D2}"/>
          </ac:spMkLst>
        </pc:spChg>
        <pc:spChg chg="add mod">
          <ac:chgData name="Alexandr Ababii" userId="e4f017ec-4590-450e-95b9-a0b0f6ce57c6" providerId="ADAL" clId="{7CB88627-FF35-4563-955E-EE242DA95B55}" dt="2025-06-22T12:33:36.383" v="1403" actId="20577"/>
          <ac:spMkLst>
            <pc:docMk/>
            <pc:sldMk cId="3910833017" sldId="285"/>
            <ac:spMk id="22" creationId="{01AD5779-F17D-9CF0-1012-A62E7C35CAE2}"/>
          </ac:spMkLst>
        </pc:spChg>
        <pc:spChg chg="mod">
          <ac:chgData name="Alexandr Ababii" userId="e4f017ec-4590-450e-95b9-a0b0f6ce57c6" providerId="ADAL" clId="{7CB88627-FF35-4563-955E-EE242DA95B55}" dt="2025-06-22T12:43:13.101" v="1450" actId="20577"/>
          <ac:spMkLst>
            <pc:docMk/>
            <pc:sldMk cId="3910833017" sldId="285"/>
            <ac:spMk id="23" creationId="{6EFD5A7D-CEEF-886C-DA7E-A523AB669621}"/>
          </ac:spMkLst>
        </pc:spChg>
        <pc:spChg chg="del">
          <ac:chgData name="Alexandr Ababii" userId="e4f017ec-4590-450e-95b9-a0b0f6ce57c6" providerId="ADAL" clId="{7CB88627-FF35-4563-955E-EE242DA95B55}" dt="2025-06-22T12:22:12.537" v="1260" actId="478"/>
          <ac:spMkLst>
            <pc:docMk/>
            <pc:sldMk cId="3910833017" sldId="285"/>
            <ac:spMk id="25" creationId="{3D86D9F4-FD6B-A2CB-10BB-F7A4D8A1DFE6}"/>
          </ac:spMkLst>
        </pc:spChg>
        <pc:spChg chg="del">
          <ac:chgData name="Alexandr Ababii" userId="e4f017ec-4590-450e-95b9-a0b0f6ce57c6" providerId="ADAL" clId="{7CB88627-FF35-4563-955E-EE242DA95B55}" dt="2025-06-22T12:22:12.537" v="1260" actId="478"/>
          <ac:spMkLst>
            <pc:docMk/>
            <pc:sldMk cId="3910833017" sldId="285"/>
            <ac:spMk id="26" creationId="{08D30667-F4E0-6B20-4AE2-5618D8BBDBA3}"/>
          </ac:spMkLst>
        </pc:spChg>
        <pc:spChg chg="del">
          <ac:chgData name="Alexandr Ababii" userId="e4f017ec-4590-450e-95b9-a0b0f6ce57c6" providerId="ADAL" clId="{7CB88627-FF35-4563-955E-EE242DA95B55}" dt="2025-06-22T12:22:12.537" v="1260" actId="478"/>
          <ac:spMkLst>
            <pc:docMk/>
            <pc:sldMk cId="3910833017" sldId="285"/>
            <ac:spMk id="27" creationId="{2848D8F6-ED5C-4406-BEC9-5E41F1A2210C}"/>
          </ac:spMkLst>
        </pc:spChg>
        <pc:spChg chg="del">
          <ac:chgData name="Alexandr Ababii" userId="e4f017ec-4590-450e-95b9-a0b0f6ce57c6" providerId="ADAL" clId="{7CB88627-FF35-4563-955E-EE242DA95B55}" dt="2025-06-22T12:21:03.719" v="1245" actId="478"/>
          <ac:spMkLst>
            <pc:docMk/>
            <pc:sldMk cId="3910833017" sldId="285"/>
            <ac:spMk id="28" creationId="{98C8ED59-D8C4-3A8C-F711-02091A81EAA4}"/>
          </ac:spMkLst>
        </pc:spChg>
        <pc:spChg chg="del">
          <ac:chgData name="Alexandr Ababii" userId="e4f017ec-4590-450e-95b9-a0b0f6ce57c6" providerId="ADAL" clId="{7CB88627-FF35-4563-955E-EE242DA95B55}" dt="2025-06-22T12:21:04.272" v="1246" actId="478"/>
          <ac:spMkLst>
            <pc:docMk/>
            <pc:sldMk cId="3910833017" sldId="285"/>
            <ac:spMk id="29" creationId="{567F437C-E98E-A26B-DC2C-6E70C57C87A1}"/>
          </ac:spMkLst>
        </pc:spChg>
        <pc:spChg chg="del">
          <ac:chgData name="Alexandr Ababii" userId="e4f017ec-4590-450e-95b9-a0b0f6ce57c6" providerId="ADAL" clId="{7CB88627-FF35-4563-955E-EE242DA95B55}" dt="2025-06-22T12:21:05.004" v="1247" actId="478"/>
          <ac:spMkLst>
            <pc:docMk/>
            <pc:sldMk cId="3910833017" sldId="285"/>
            <ac:spMk id="30" creationId="{89504CB5-7510-4C9A-C086-1F939B81B29B}"/>
          </ac:spMkLst>
        </pc:spChg>
        <pc:spChg chg="del">
          <ac:chgData name="Alexandr Ababii" userId="e4f017ec-4590-450e-95b9-a0b0f6ce57c6" providerId="ADAL" clId="{7CB88627-FF35-4563-955E-EE242DA95B55}" dt="2025-06-22T12:21:05.863" v="1248" actId="478"/>
          <ac:spMkLst>
            <pc:docMk/>
            <pc:sldMk cId="3910833017" sldId="285"/>
            <ac:spMk id="31" creationId="{81A84769-3549-7778-E7A3-D77D3B9F2C75}"/>
          </ac:spMkLst>
        </pc:spChg>
        <pc:spChg chg="del">
          <ac:chgData name="Alexandr Ababii" userId="e4f017ec-4590-450e-95b9-a0b0f6ce57c6" providerId="ADAL" clId="{7CB88627-FF35-4563-955E-EE242DA95B55}" dt="2025-06-22T12:21:07.430" v="1249" actId="478"/>
          <ac:spMkLst>
            <pc:docMk/>
            <pc:sldMk cId="3910833017" sldId="285"/>
            <ac:spMk id="32" creationId="{F964E804-9671-7141-ABDA-7E50DCCD124B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34" creationId="{9E1BCDD6-4F0C-A913-D8A5-8E65FAE9729D}"/>
          </ac:spMkLst>
        </pc:spChg>
        <pc:spChg chg="add mod">
          <ac:chgData name="Alexandr Ababii" userId="e4f017ec-4590-450e-95b9-a0b0f6ce57c6" providerId="ADAL" clId="{7CB88627-FF35-4563-955E-EE242DA95B55}" dt="2025-06-22T12:36:21.441" v="1428" actId="1076"/>
          <ac:spMkLst>
            <pc:docMk/>
            <pc:sldMk cId="3910833017" sldId="285"/>
            <ac:spMk id="37" creationId="{E37B46CA-76B2-63AE-8DF8-8D9162B638A2}"/>
          </ac:spMkLst>
        </pc:spChg>
        <pc:graphicFrameChg chg="del mod">
          <ac:chgData name="Alexandr Ababii" userId="e4f017ec-4590-450e-95b9-a0b0f6ce57c6" providerId="ADAL" clId="{7CB88627-FF35-4563-955E-EE242DA95B55}" dt="2025-06-22T12:30:03.615" v="1360" actId="478"/>
          <ac:graphicFrameMkLst>
            <pc:docMk/>
            <pc:sldMk cId="3910833017" sldId="285"/>
            <ac:graphicFrameMk id="24" creationId="{47027E50-13DE-35EC-7353-569F1AA20AA6}"/>
          </ac:graphicFrameMkLst>
        </pc:graphicFrameChg>
        <pc:graphicFrameChg chg="add mod modGraphic">
          <ac:chgData name="Alexandr Ababii" userId="e4f017ec-4590-450e-95b9-a0b0f6ce57c6" providerId="ADAL" clId="{7CB88627-FF35-4563-955E-EE242DA95B55}" dt="2025-06-22T12:30:19.502" v="1367" actId="1076"/>
          <ac:graphicFrameMkLst>
            <pc:docMk/>
            <pc:sldMk cId="3910833017" sldId="285"/>
            <ac:graphicFrameMk id="33" creationId="{0F032BDC-085F-54D5-D484-4D714539399B}"/>
          </ac:graphicFrameMkLst>
        </pc:graphicFrameChg>
        <pc:cxnChg chg="mod">
          <ac:chgData name="Alexandr Ababii" userId="e4f017ec-4590-450e-95b9-a0b0f6ce57c6" providerId="ADAL" clId="{7CB88627-FF35-4563-955E-EE242DA95B55}" dt="2025-06-22T12:36:40.684" v="1433" actId="208"/>
          <ac:cxnSpMkLst>
            <pc:docMk/>
            <pc:sldMk cId="3910833017" sldId="285"/>
            <ac:cxnSpMk id="6" creationId="{219FEC8D-8614-00D0-6062-5C12B33D9636}"/>
          </ac:cxnSpMkLst>
        </pc:cxnChg>
        <pc:cxnChg chg="del">
          <ac:chgData name="Alexandr Ababii" userId="e4f017ec-4590-450e-95b9-a0b0f6ce57c6" providerId="ADAL" clId="{7CB88627-FF35-4563-955E-EE242DA95B55}" dt="2025-06-22T12:21:09.992" v="1250" actId="478"/>
          <ac:cxnSpMkLst>
            <pc:docMk/>
            <pc:sldMk cId="3910833017" sldId="285"/>
            <ac:cxnSpMk id="36" creationId="{DC8AD637-7D1C-D750-DD0C-0F6005E19437}"/>
          </ac:cxnSpMkLst>
        </pc:cxnChg>
        <pc:cxnChg chg="add del">
          <ac:chgData name="Alexandr Ababii" userId="e4f017ec-4590-450e-95b9-a0b0f6ce57c6" providerId="ADAL" clId="{7CB88627-FF35-4563-955E-EE242DA95B55}" dt="2025-06-22T12:36:32.554" v="1431" actId="11529"/>
          <ac:cxnSpMkLst>
            <pc:docMk/>
            <pc:sldMk cId="3910833017" sldId="285"/>
            <ac:cxnSpMk id="40" creationId="{83183546-FD9F-B01E-E0FA-85C058D54F1F}"/>
          </ac:cxnSpMkLst>
        </pc:cxnChg>
      </pc:sldChg>
      <pc:sldChg chg="addSp delSp modSp add del mod">
        <pc:chgData name="Alexandr Ababii" userId="e4f017ec-4590-450e-95b9-a0b0f6ce57c6" providerId="ADAL" clId="{7CB88627-FF35-4563-955E-EE242DA95B55}" dt="2025-06-22T13:03:13.834" v="1756" actId="47"/>
        <pc:sldMkLst>
          <pc:docMk/>
          <pc:sldMk cId="947187027" sldId="286"/>
        </pc:sldMkLst>
        <pc:spChg chg="add del mod">
          <ac:chgData name="Alexandr Ababii" userId="e4f017ec-4590-450e-95b9-a0b0f6ce57c6" providerId="ADAL" clId="{7CB88627-FF35-4563-955E-EE242DA95B55}" dt="2025-06-22T13:02:05.221" v="1740" actId="21"/>
          <ac:spMkLst>
            <pc:docMk/>
            <pc:sldMk cId="947187027" sldId="286"/>
            <ac:spMk id="2" creationId="{7C764BD0-0C34-B428-C435-33B1EE816DB5}"/>
          </ac:spMkLst>
        </pc:spChg>
        <pc:spChg chg="add del mod">
          <ac:chgData name="Alexandr Ababii" userId="e4f017ec-4590-450e-95b9-a0b0f6ce57c6" providerId="ADAL" clId="{7CB88627-FF35-4563-955E-EE242DA95B55}" dt="2025-06-22T13:02:05.221" v="1740" actId="21"/>
          <ac:spMkLst>
            <pc:docMk/>
            <pc:sldMk cId="947187027" sldId="286"/>
            <ac:spMk id="7" creationId="{4499B55F-52AC-4859-B0D4-B7EA3F63F4BD}"/>
          </ac:spMkLst>
        </pc:spChg>
        <pc:spChg chg="del">
          <ac:chgData name="Alexandr Ababii" userId="e4f017ec-4590-450e-95b9-a0b0f6ce57c6" providerId="ADAL" clId="{7CB88627-FF35-4563-955E-EE242DA95B55}" dt="2025-06-22T12:45:48.244" v="1455" actId="478"/>
          <ac:spMkLst>
            <pc:docMk/>
            <pc:sldMk cId="947187027" sldId="286"/>
            <ac:spMk id="8" creationId="{6E87624A-D2ED-6092-8A1F-4F16DA7ED283}"/>
          </ac:spMkLst>
        </pc:spChg>
        <pc:spChg chg="del">
          <ac:chgData name="Alexandr Ababii" userId="e4f017ec-4590-450e-95b9-a0b0f6ce57c6" providerId="ADAL" clId="{7CB88627-FF35-4563-955E-EE242DA95B55}" dt="2025-06-22T12:45:48.244" v="1455" actId="478"/>
          <ac:spMkLst>
            <pc:docMk/>
            <pc:sldMk cId="947187027" sldId="286"/>
            <ac:spMk id="9" creationId="{1C4DA143-810F-3339-2355-524AB2AED98F}"/>
          </ac:spMkLst>
        </pc:spChg>
        <pc:spChg chg="del">
          <ac:chgData name="Alexandr Ababii" userId="e4f017ec-4590-450e-95b9-a0b0f6ce57c6" providerId="ADAL" clId="{7CB88627-FF35-4563-955E-EE242DA95B55}" dt="2025-06-22T12:45:50.267" v="1456" actId="478"/>
          <ac:spMkLst>
            <pc:docMk/>
            <pc:sldMk cId="947187027" sldId="286"/>
            <ac:spMk id="10" creationId="{528BFE40-E0F3-755D-43D3-F1BCCE715DF0}"/>
          </ac:spMkLst>
        </pc:spChg>
        <pc:spChg chg="del">
          <ac:chgData name="Alexandr Ababii" userId="e4f017ec-4590-450e-95b9-a0b0f6ce57c6" providerId="ADAL" clId="{7CB88627-FF35-4563-955E-EE242DA95B55}" dt="2025-06-22T12:45:48.244" v="1455" actId="478"/>
          <ac:spMkLst>
            <pc:docMk/>
            <pc:sldMk cId="947187027" sldId="286"/>
            <ac:spMk id="11" creationId="{F2471F56-55F5-6E06-3A96-36FD65444868}"/>
          </ac:spMkLst>
        </pc:spChg>
        <pc:spChg chg="del">
          <ac:chgData name="Alexandr Ababii" userId="e4f017ec-4590-450e-95b9-a0b0f6ce57c6" providerId="ADAL" clId="{7CB88627-FF35-4563-955E-EE242DA95B55}" dt="2025-06-22T12:45:48.244" v="1455" actId="478"/>
          <ac:spMkLst>
            <pc:docMk/>
            <pc:sldMk cId="947187027" sldId="286"/>
            <ac:spMk id="12" creationId="{ADB41A74-B81E-F5AB-F79D-83CA054F800B}"/>
          </ac:spMkLst>
        </pc:spChg>
        <pc:spChg chg="del mod">
          <ac:chgData name="Alexandr Ababii" userId="e4f017ec-4590-450e-95b9-a0b0f6ce57c6" providerId="ADAL" clId="{7CB88627-FF35-4563-955E-EE242DA95B55}" dt="2025-06-22T12:50:24.831" v="1509" actId="478"/>
          <ac:spMkLst>
            <pc:docMk/>
            <pc:sldMk cId="947187027" sldId="286"/>
            <ac:spMk id="13" creationId="{15C9102D-A0A6-140C-61E1-76E06B0777F5}"/>
          </ac:spMkLst>
        </pc:spChg>
        <pc:spChg chg="del mod">
          <ac:chgData name="Alexandr Ababii" userId="e4f017ec-4590-450e-95b9-a0b0f6ce57c6" providerId="ADAL" clId="{7CB88627-FF35-4563-955E-EE242DA95B55}" dt="2025-06-22T13:02:05.221" v="1740" actId="21"/>
          <ac:spMkLst>
            <pc:docMk/>
            <pc:sldMk cId="947187027" sldId="286"/>
            <ac:spMk id="14" creationId="{BC2E4D98-A346-F303-C01D-75A12D902071}"/>
          </ac:spMkLst>
        </pc:spChg>
        <pc:spChg chg="del">
          <ac:chgData name="Alexandr Ababii" userId="e4f017ec-4590-450e-95b9-a0b0f6ce57c6" providerId="ADAL" clId="{7CB88627-FF35-4563-955E-EE242DA95B55}" dt="2025-06-22T12:45:52.900" v="1458" actId="478"/>
          <ac:spMkLst>
            <pc:docMk/>
            <pc:sldMk cId="947187027" sldId="286"/>
            <ac:spMk id="15" creationId="{8B8CD683-CB10-140C-6D44-100BC01CCE88}"/>
          </ac:spMkLst>
        </pc:spChg>
        <pc:spChg chg="mod">
          <ac:chgData name="Alexandr Ababii" userId="e4f017ec-4590-450e-95b9-a0b0f6ce57c6" providerId="ADAL" clId="{7CB88627-FF35-4563-955E-EE242DA95B55}" dt="2025-06-22T12:45:26.636" v="1454"/>
          <ac:spMkLst>
            <pc:docMk/>
            <pc:sldMk cId="947187027" sldId="286"/>
            <ac:spMk id="16" creationId="{38022060-D3D6-5184-FC61-B566F2A73D06}"/>
          </ac:spMkLst>
        </pc:spChg>
        <pc:spChg chg="del">
          <ac:chgData name="Alexandr Ababii" userId="e4f017ec-4590-450e-95b9-a0b0f6ce57c6" providerId="ADAL" clId="{7CB88627-FF35-4563-955E-EE242DA95B55}" dt="2025-06-22T12:45:53.569" v="1459" actId="478"/>
          <ac:spMkLst>
            <pc:docMk/>
            <pc:sldMk cId="947187027" sldId="286"/>
            <ac:spMk id="17" creationId="{1F841A68-20AE-A048-BC54-77E3D9CD57DF}"/>
          </ac:spMkLst>
        </pc:spChg>
        <pc:spChg chg="del">
          <ac:chgData name="Alexandr Ababii" userId="e4f017ec-4590-450e-95b9-a0b0f6ce57c6" providerId="ADAL" clId="{7CB88627-FF35-4563-955E-EE242DA95B55}" dt="2025-06-22T12:45:57.296" v="1460" actId="478"/>
          <ac:spMkLst>
            <pc:docMk/>
            <pc:sldMk cId="947187027" sldId="286"/>
            <ac:spMk id="21" creationId="{CA6CB449-37A6-7100-9F6E-28E8E1097B26}"/>
          </ac:spMkLst>
        </pc:spChg>
        <pc:spChg chg="del">
          <ac:chgData name="Alexandr Ababii" userId="e4f017ec-4590-450e-95b9-a0b0f6ce57c6" providerId="ADAL" clId="{7CB88627-FF35-4563-955E-EE242DA95B55}" dt="2025-06-22T12:46:00.653" v="1464" actId="478"/>
          <ac:spMkLst>
            <pc:docMk/>
            <pc:sldMk cId="947187027" sldId="286"/>
            <ac:spMk id="22" creationId="{15E956B9-0F06-D244-2089-5248D36077A8}"/>
          </ac:spMkLst>
        </pc:spChg>
        <pc:spChg chg="del">
          <ac:chgData name="Alexandr Ababii" userId="e4f017ec-4590-450e-95b9-a0b0f6ce57c6" providerId="ADAL" clId="{7CB88627-FF35-4563-955E-EE242DA95B55}" dt="2025-06-22T12:45:48.244" v="1455" actId="478"/>
          <ac:spMkLst>
            <pc:docMk/>
            <pc:sldMk cId="947187027" sldId="286"/>
            <ac:spMk id="23" creationId="{DDC5F41F-CD22-4623-1F3B-65A7A26CE8C5}"/>
          </ac:spMkLst>
        </pc:spChg>
        <pc:spChg chg="del">
          <ac:chgData name="Alexandr Ababii" userId="e4f017ec-4590-450e-95b9-a0b0f6ce57c6" providerId="ADAL" clId="{7CB88627-FF35-4563-955E-EE242DA95B55}" dt="2025-06-22T12:45:59.495" v="1463" actId="478"/>
          <ac:spMkLst>
            <pc:docMk/>
            <pc:sldMk cId="947187027" sldId="286"/>
            <ac:spMk id="34" creationId="{43191CBB-ED05-F52D-5D5F-79C151D7D836}"/>
          </ac:spMkLst>
        </pc:spChg>
        <pc:spChg chg="del mod">
          <ac:chgData name="Alexandr Ababii" userId="e4f017ec-4590-450e-95b9-a0b0f6ce57c6" providerId="ADAL" clId="{7CB88627-FF35-4563-955E-EE242DA95B55}" dt="2025-06-22T12:45:58.843" v="1462" actId="478"/>
          <ac:spMkLst>
            <pc:docMk/>
            <pc:sldMk cId="947187027" sldId="286"/>
            <ac:spMk id="37" creationId="{BF3EE0BF-C37D-2A0D-6D1B-F0461177BFBC}"/>
          </ac:spMkLst>
        </pc:spChg>
        <pc:graphicFrameChg chg="add mod">
          <ac:chgData name="Alexandr Ababii" userId="e4f017ec-4590-450e-95b9-a0b0f6ce57c6" providerId="ADAL" clId="{7CB88627-FF35-4563-955E-EE242DA95B55}" dt="2025-06-22T13:00:14.198" v="1733" actId="1076"/>
          <ac:graphicFrameMkLst>
            <pc:docMk/>
            <pc:sldMk cId="947187027" sldId="286"/>
            <ac:graphicFrameMk id="18" creationId="{AB464B62-1334-A328-CF63-1FADBB3B851F}"/>
          </ac:graphicFrameMkLst>
        </pc:graphicFrameChg>
        <pc:graphicFrameChg chg="add mod">
          <ac:chgData name="Alexandr Ababii" userId="e4f017ec-4590-450e-95b9-a0b0f6ce57c6" providerId="ADAL" clId="{7CB88627-FF35-4563-955E-EE242DA95B55}" dt="2025-06-22T13:00:13.132" v="1732" actId="571"/>
          <ac:graphicFrameMkLst>
            <pc:docMk/>
            <pc:sldMk cId="947187027" sldId="286"/>
            <ac:graphicFrameMk id="19" creationId="{78C20BF4-8302-A093-BD8B-1EE14E7D11BF}"/>
          </ac:graphicFrameMkLst>
        </pc:graphicFrameChg>
        <pc:graphicFrameChg chg="del mod modGraphic">
          <ac:chgData name="Alexandr Ababii" userId="e4f017ec-4590-450e-95b9-a0b0f6ce57c6" providerId="ADAL" clId="{7CB88627-FF35-4563-955E-EE242DA95B55}" dt="2025-06-22T13:02:01.261" v="1739" actId="478"/>
          <ac:graphicFrameMkLst>
            <pc:docMk/>
            <pc:sldMk cId="947187027" sldId="286"/>
            <ac:graphicFrameMk id="33" creationId="{C4D10D9B-7395-FE2E-AFA7-7F88733B9E55}"/>
          </ac:graphicFrameMkLst>
        </pc:graphicFrameChg>
        <pc:picChg chg="add del mod">
          <ac:chgData name="Alexandr Ababii" userId="e4f017ec-4590-450e-95b9-a0b0f6ce57c6" providerId="ADAL" clId="{7CB88627-FF35-4563-955E-EE242DA95B55}" dt="2025-06-22T12:52:23.589" v="1531" actId="478"/>
          <ac:picMkLst>
            <pc:docMk/>
            <pc:sldMk cId="947187027" sldId="286"/>
            <ac:picMk id="5" creationId="{66D0E405-8047-6AE4-6E2C-862104488C26}"/>
          </ac:picMkLst>
        </pc:picChg>
        <pc:cxnChg chg="del">
          <ac:chgData name="Alexandr Ababii" userId="e4f017ec-4590-450e-95b9-a0b0f6ce57c6" providerId="ADAL" clId="{7CB88627-FF35-4563-955E-EE242DA95B55}" dt="2025-06-22T12:45:51.327" v="1457" actId="478"/>
          <ac:cxnSpMkLst>
            <pc:docMk/>
            <pc:sldMk cId="947187027" sldId="286"/>
            <ac:cxnSpMk id="6" creationId="{39BC0346-046B-E3ED-1679-7E37C2876D0D}"/>
          </ac:cxnSpMkLst>
        </pc:cxnChg>
      </pc:sldChg>
      <pc:sldMasterChg chg="modSldLayout">
        <pc:chgData name="Alexandr Ababii" userId="e4f017ec-4590-450e-95b9-a0b0f6ce57c6" providerId="ADAL" clId="{7CB88627-FF35-4563-955E-EE242DA95B55}" dt="2025-06-21T18:10:18.071" v="462" actId="1076"/>
        <pc:sldMasterMkLst>
          <pc:docMk/>
          <pc:sldMasterMk cId="3617428538" sldId="2147483648"/>
        </pc:sldMasterMkLst>
        <pc:sldLayoutChg chg="addSp modSp mod">
          <pc:chgData name="Alexandr Ababii" userId="e4f017ec-4590-450e-95b9-a0b0f6ce57c6" providerId="ADAL" clId="{7CB88627-FF35-4563-955E-EE242DA95B55}" dt="2025-06-21T18:10:18.071" v="462" actId="1076"/>
          <pc:sldLayoutMkLst>
            <pc:docMk/>
            <pc:sldMasterMk cId="3617428538" sldId="2147483648"/>
            <pc:sldLayoutMk cId="172355241" sldId="2147483649"/>
          </pc:sldLayoutMkLst>
          <pc:picChg chg="add mod">
            <ac:chgData name="Alexandr Ababii" userId="e4f017ec-4590-450e-95b9-a0b0f6ce57c6" providerId="ADAL" clId="{7CB88627-FF35-4563-955E-EE242DA95B55}" dt="2025-06-21T18:10:18.071" v="462" actId="1076"/>
            <ac:picMkLst>
              <pc:docMk/>
              <pc:sldMasterMk cId="3617428538" sldId="2147483648"/>
              <pc:sldLayoutMk cId="172355241" sldId="2147483649"/>
              <ac:picMk id="2" creationId="{5750CCCD-2643-659F-D2D5-6D00E51E99F5}"/>
            </ac:picMkLst>
          </pc:picChg>
          <pc:picChg chg="mod ord">
            <ac:chgData name="Alexandr Ababii" userId="e4f017ec-4590-450e-95b9-a0b0f6ce57c6" providerId="ADAL" clId="{7CB88627-FF35-4563-955E-EE242DA95B55}" dt="2025-06-21T18:10:10.318" v="461" actId="1076"/>
            <ac:picMkLst>
              <pc:docMk/>
              <pc:sldMasterMk cId="3617428538" sldId="2147483648"/>
              <pc:sldLayoutMk cId="172355241" sldId="2147483649"/>
              <ac:picMk id="8" creationId="{19A8530A-E899-32C2-5D08-59B0D6F1F589}"/>
            </ac:picMkLst>
          </pc:picChg>
        </pc:sldLayoutChg>
        <pc:sldLayoutChg chg="delSp mod">
          <pc:chgData name="Alexandr Ababii" userId="e4f017ec-4590-450e-95b9-a0b0f6ce57c6" providerId="ADAL" clId="{7CB88627-FF35-4563-955E-EE242DA95B55}" dt="2025-06-21T18:08:04.837" v="444" actId="478"/>
          <pc:sldLayoutMkLst>
            <pc:docMk/>
            <pc:sldMasterMk cId="3617428538" sldId="2147483648"/>
            <pc:sldLayoutMk cId="1491598543" sldId="2147483656"/>
          </pc:sldLayoutMkLst>
          <pc:spChg chg="del">
            <ac:chgData name="Alexandr Ababii" userId="e4f017ec-4590-450e-95b9-a0b0f6ce57c6" providerId="ADAL" clId="{7CB88627-FF35-4563-955E-EE242DA95B55}" dt="2025-06-21T18:08:04.837" v="444" actId="478"/>
            <ac:spMkLst>
              <pc:docMk/>
              <pc:sldMasterMk cId="3617428538" sldId="2147483648"/>
              <pc:sldLayoutMk cId="1491598543" sldId="2147483656"/>
              <ac:spMk id="2" creationId="{C2D90B24-3D70-5FA6-FBE8-3C0D19FF57E0}"/>
            </ac:spMkLst>
          </pc:spChg>
        </pc:sldLayoutChg>
      </pc:sldMasterChg>
      <pc:sldMasterChg chg="modSldLayout">
        <pc:chgData name="Alexandr Ababii" userId="e4f017ec-4590-450e-95b9-a0b0f6ce57c6" providerId="ADAL" clId="{7CB88627-FF35-4563-955E-EE242DA95B55}" dt="2025-06-21T16:26:49.864" v="81" actId="14861"/>
        <pc:sldMasterMkLst>
          <pc:docMk/>
          <pc:sldMasterMk cId="2942730697" sldId="2147483659"/>
        </pc:sldMasterMkLst>
        <pc:sldLayoutChg chg="addSp modSp">
          <pc:chgData name="Alexandr Ababii" userId="e4f017ec-4590-450e-95b9-a0b0f6ce57c6" providerId="ADAL" clId="{7CB88627-FF35-4563-955E-EE242DA95B55}" dt="2025-06-21T16:24:10.414" v="78" actId="14861"/>
          <pc:sldLayoutMkLst>
            <pc:docMk/>
            <pc:sldMasterMk cId="2942730697" sldId="2147483659"/>
            <pc:sldLayoutMk cId="2787618961" sldId="2147483661"/>
          </pc:sldLayoutMkLst>
          <pc:graphicFrameChg chg="add mod">
            <ac:chgData name="Alexandr Ababii" userId="e4f017ec-4590-450e-95b9-a0b0f6ce57c6" providerId="ADAL" clId="{7CB88627-FF35-4563-955E-EE242DA95B55}" dt="2025-06-21T16:24:10.414" v="78" actId="14861"/>
            <ac:graphicFrameMkLst>
              <pc:docMk/>
              <pc:sldMasterMk cId="2942730697" sldId="2147483659"/>
              <pc:sldLayoutMk cId="2787618961" sldId="2147483661"/>
              <ac:graphicFrameMk id="4" creationId="{64E4FE8F-A0B5-E802-A612-94E38EF5DC82}"/>
            </ac:graphicFrameMkLst>
          </pc:graphicFrameChg>
        </pc:sldLayoutChg>
        <pc:sldLayoutChg chg="addSp modSp">
          <pc:chgData name="Alexandr Ababii" userId="e4f017ec-4590-450e-95b9-a0b0f6ce57c6" providerId="ADAL" clId="{7CB88627-FF35-4563-955E-EE242DA95B55}" dt="2025-06-21T16:26:49.864" v="81" actId="14861"/>
          <pc:sldLayoutMkLst>
            <pc:docMk/>
            <pc:sldMasterMk cId="2942730697" sldId="2147483659"/>
            <pc:sldLayoutMk cId="2168026829" sldId="2147483662"/>
          </pc:sldLayoutMkLst>
          <pc:graphicFrameChg chg="add mod">
            <ac:chgData name="Alexandr Ababii" userId="e4f017ec-4590-450e-95b9-a0b0f6ce57c6" providerId="ADAL" clId="{7CB88627-FF35-4563-955E-EE242DA95B55}" dt="2025-06-21T16:26:49.864" v="81" actId="14861"/>
            <ac:graphicFrameMkLst>
              <pc:docMk/>
              <pc:sldMasterMk cId="2942730697" sldId="2147483659"/>
              <pc:sldLayoutMk cId="2168026829" sldId="2147483662"/>
              <ac:graphicFrameMk id="4" creationId="{D332333D-50B6-46EA-2524-E4C905E4ED52}"/>
            </ac:graphicFrameMkLst>
          </pc:graphicFrame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4D0CF-7EA7-44BF-A6BB-CBBAC835B11B}" type="datetimeFigureOut">
              <a:rPr lang="en-GB" smtClean="0"/>
              <a:t>22/06/2025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ACF50-0E04-4F90-8121-95E4C7B4B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92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Urban areas with rising energy costs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CF50-0E04-4F90-8121-95E4C7B4BA0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54C3-E412-FFAE-061C-B7DF93A6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37E0-5264-8F36-8F41-6188B3D43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AA95D-6354-A9DF-D0B9-06C55F2A1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Urban areas with rising energy costs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14EC-A88B-BBAD-50B5-37D01B9A1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CF50-0E04-4F90-8121-95E4C7B4BA0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90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733F-C9C4-38E4-4E9C-F59CDA048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D2E64-3148-E801-CB95-D78CE637E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E12E3-259E-EBF9-4FEA-BB1BB890B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Urban areas with rising energy costs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2A2E-E5BB-BC77-32DC-A1B46ABE6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CF50-0E04-4F90-8121-95E4C7B4BA0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24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9A9C-7E8C-1BB0-9CE7-BE41BF68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014BE-2998-3196-50C6-9E2941A31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0F9BA-C740-C896-7A32-EB6354214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Urban areas with rising energy costs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C072D-853D-915E-5F37-CF554F67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CF50-0E04-4F90-8121-95E4C7B4BA0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150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B2BE3-2BCF-8141-2405-61ACA04BB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700E7-879B-C366-274F-C7FCFBE46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88C7A-AA13-90E2-2B98-29CEAF3A7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Urban areas with rising energy costs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B1BCE-56E8-3C42-851E-68B83B806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CF50-0E04-4F90-8121-95E4C7B4BA0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59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veral solar panels on stands&#10;&#10;AI-generated content may be incorrect.">
            <a:extLst>
              <a:ext uri="{FF2B5EF4-FFF2-40B4-BE49-F238E27FC236}">
                <a16:creationId xmlns:a16="http://schemas.microsoft.com/office/drawing/2014/main" id="{19A8530A-E899-32C2-5D08-59B0D6F1F5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1167DF-962B-158F-49D3-2DFE087FAA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3985" y="2580002"/>
            <a:ext cx="7804030" cy="1697996"/>
          </a:xfrm>
        </p:spPr>
        <p:txBody>
          <a:bodyPr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50CCCD-2643-659F-D2D5-6D00E51E9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40" y="5868818"/>
            <a:ext cx="2239319" cy="4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mall white box with flowers&#10;&#10;AI-generated content may be incorrect.">
            <a:extLst>
              <a:ext uri="{FF2B5EF4-FFF2-40B4-BE49-F238E27FC236}">
                <a16:creationId xmlns:a16="http://schemas.microsoft.com/office/drawing/2014/main" id="{5FC3CDC8-5595-3045-B01D-D11C455933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928077-E7B0-4628-A928-38AD362DF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3985" y="2191813"/>
            <a:ext cx="7804030" cy="1697996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159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0FCF-6154-0C50-3378-69E157484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8A2FA-783B-AD7D-E608-53D16A2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9961" y="6417184"/>
            <a:ext cx="346494" cy="365125"/>
          </a:xfrm>
        </p:spPr>
        <p:txBody>
          <a:bodyPr/>
          <a:lstStyle/>
          <a:p>
            <a:fld id="{844D5F80-CD94-428F-8572-5BD3EDF5F9D8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AB91E2-B8EF-4C85-6CC2-2F11945C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77" y="1345721"/>
            <a:ext cx="11553646" cy="483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71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23BA-4C2D-705F-535C-2239032F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8CFAA-6D56-B02E-BB82-A8EED6E02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A753D-89A6-2E48-5683-3EDD6F2A470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rgbClr val="C68D6F"/>
              </a:gs>
              <a:gs pos="100000">
                <a:srgbClr val="B3775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79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A237-FC9B-AFA3-B28F-A402D0422D4F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23000">
                <a:srgbClr val="BC8161"/>
              </a:gs>
              <a:gs pos="100000">
                <a:srgbClr val="D2AE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622F7-197A-894A-EE81-68D26EC6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CADDF-C023-E4A8-FCC6-539013E7D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8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E315-E2DF-176B-DF22-897FDC0A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8EF41-94C2-0474-2439-7E03B742A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99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1786-ADA2-8F1E-CF3A-B6E4A20A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8D105-B42E-8F95-2FAC-D7CB6ADC6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4E4FE8F-A0B5-E802-A612-94E38EF5DC8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2621486096"/>
                  </p:ext>
                </p:extLst>
              </p:nvPr>
            </p:nvGraphicFramePr>
            <p:xfrm>
              <a:off x="2261420" y="2366144"/>
              <a:ext cx="7669160" cy="33252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69160" cy="3325246"/>
                    </a:xfrm>
                    <a:prstGeom prst="rect">
                      <a:avLst/>
                    </a:prstGeom>
                    <a:effectLst>
                      <a:outerShdw blurRad="76200" dir="13500000" sy="23000" kx="1200000" algn="br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4E4FE8F-A0B5-E802-A612-94E38EF5DC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1420" y="2366144"/>
                <a:ext cx="7669160" cy="3325246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61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9A84-59C4-B13E-C53A-894E160E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4269-3D03-797E-A45D-8192FAB67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32333D-50B6-46EA-2524-E4C905E4ED52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287825909"/>
                  </p:ext>
                </p:extLst>
              </p:nvPr>
            </p:nvGraphicFramePr>
            <p:xfrm>
              <a:off x="2399433" y="1978290"/>
              <a:ext cx="7393130" cy="41009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93130" cy="4100950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71" ay="-2172031" az="-54000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2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32333D-50B6-46EA-2524-E4C905E4E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433" y="1978290"/>
                <a:ext cx="7393130" cy="41009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02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61DC4-5993-6583-337F-95E1847C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77" y="365126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320E-CCCD-BB51-4430-A567FEF0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77" y="1345721"/>
            <a:ext cx="11553646" cy="483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B01-D093-0C46-E7F7-A2B4C6398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576" y="6356350"/>
            <a:ext cx="3464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15BE8A-DFC3-F3EB-D4F2-998AF07C1B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8" y="6411586"/>
            <a:ext cx="901837" cy="1625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65D76A2-0AC8-BCAB-FA51-C2112248DDAF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3967652923"/>
                  </p:ext>
                </p:extLst>
              </p:nvPr>
            </p:nvGraphicFramePr>
            <p:xfrm>
              <a:off x="85545" y="5560215"/>
              <a:ext cx="1706815" cy="85696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06815" cy="856969"/>
                    </a:xfrm>
                    <a:prstGeom prst="rect">
                      <a:avLst/>
                    </a:prstGeom>
                    <a:effectLst>
                      <a:outerShdw blurRad="76200" dir="13500000" sy="23000" kx="1200000" algn="br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56279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65" d="1000000"/>
                    <am3d:preTrans dx="-9366380" dy="15571790" dz="-40079425"/>
                    <am3d:scale>
                      <am3d:sx n="1000000" d="1000000"/>
                      <am3d:sy n="1000000" d="1000000"/>
                      <am3d:sz n="1000000" d="1000000"/>
                    </am3d:scale>
                    <am3d:rot ax="1875218" ay="-3947857" az="-173801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0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65D76A2-0AC8-BCAB-FA51-C2112248D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45" y="5560215"/>
                <a:ext cx="1706815" cy="85696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42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7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A237-FC9B-AFA3-B28F-A402D0422D4F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23000">
                <a:srgbClr val="BC8161"/>
              </a:gs>
              <a:gs pos="100000">
                <a:srgbClr val="D2AE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61DC4-5993-6583-337F-95E1847C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77" y="365126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320E-CCCD-BB51-4430-A567FEF0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77" y="1345721"/>
            <a:ext cx="11553646" cy="4831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B01-D093-0C46-E7F7-A2B4C6398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576" y="6356350"/>
            <a:ext cx="3464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D5F80-CD94-428F-8572-5BD3EDF5F9D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15BE8A-DFC3-F3EB-D4F2-998AF07C1B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8" y="6411586"/>
            <a:ext cx="901837" cy="1625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65D76A2-0AC8-BCAB-FA51-C2112248DDAF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3967652923"/>
                  </p:ext>
                </p:extLst>
              </p:nvPr>
            </p:nvGraphicFramePr>
            <p:xfrm>
              <a:off x="85545" y="5560215"/>
              <a:ext cx="1706815" cy="85696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06815" cy="856969"/>
                    </a:xfrm>
                    <a:prstGeom prst="rect">
                      <a:avLst/>
                    </a:prstGeom>
                    <a:effectLst>
                      <a:outerShdw blurRad="76200" dir="13500000" sy="23000" kx="1200000" algn="br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56279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165" d="1000000"/>
                    <am3d:preTrans dx="-9366380" dy="15571790" dz="-40079425"/>
                    <am3d:scale>
                      <am3d:sx n="1000000" d="1000000"/>
                      <am3d:sy n="1000000" d="1000000"/>
                      <am3d:sz n="1000000" d="1000000"/>
                    </am3d:scale>
                    <am3d:rot ax="1875218" ay="-3947857" az="-17380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280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65D76A2-0AC8-BCAB-FA51-C2112248D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45" y="5560215"/>
                <a:ext cx="1706815" cy="85696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73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youtube.com/@solshr_official" TargetMode="External"/><Relationship Id="rId7" Type="http://schemas.openxmlformats.org/officeDocument/2006/relationships/hyperlink" Target="https://www.tiktok.com/@solshr_officia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instagram.com/solshr_official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olarpowereurope.org/press-releases/eu-rooftop-solar-standard-alone-could-solar-power-56-million-homes?utm_source=chatgpt.com" TargetMode="External"/><Relationship Id="rId4" Type="http://schemas.openxmlformats.org/officeDocument/2006/relationships/hyperlink" Target="https://www.ons.gov.uk/aboutus/transparencyandgovernance/freedomofinformationfoi/numberofrentersintheuk?utm_source=chatgpt.co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NULL" TargetMode="Externa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2.glb"/><Relationship Id="rId5" Type="http://schemas.openxmlformats.org/officeDocument/2006/relationships/slideLayout" Target="../slideLayouts/slideLayout6.xml"/><Relationship Id="rId4" Type="http://schemas.microsoft.com/office/2007/relationships/media" Target="../media/media2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47A201-F735-0D59-6E55-6A3A621C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580002"/>
            <a:ext cx="8680704" cy="1697996"/>
          </a:xfrm>
        </p:spPr>
        <p:txBody>
          <a:bodyPr/>
          <a:lstStyle/>
          <a:p>
            <a:r>
              <a:rPr lang="en-GB" sz="4000" dirty="0"/>
              <a:t>OWN SOLAR POWER </a:t>
            </a:r>
            <a:br>
              <a:rPr lang="en-GB" sz="4000" dirty="0"/>
            </a:br>
            <a:r>
              <a:rPr lang="en-GB" sz="4000" dirty="0"/>
              <a:t>EVEN IF YOU RENT</a:t>
            </a:r>
          </a:p>
        </p:txBody>
      </p:sp>
    </p:spTree>
    <p:extLst>
      <p:ext uri="{BB962C8B-B14F-4D97-AF65-F5344CB8AC3E}">
        <p14:creationId xmlns:p14="http://schemas.microsoft.com/office/powerpoint/2010/main" val="259115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2A9D-E48E-6DA6-4199-6E164C09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4173A-CD8C-D325-DCB0-05931BA28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10</a:t>
            </a:fld>
            <a:endParaRPr lang="en-GB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19804D3-F3A8-9780-0F6A-648A11F3D2BD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GO-TO-MARKET STRATEGY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B1C460A7-12F3-53D3-957A-9E8FA11D6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0042053"/>
                  </p:ext>
                </p:extLst>
              </p:nvPr>
            </p:nvGraphicFramePr>
            <p:xfrm>
              <a:off x="7097902" y="1973822"/>
              <a:ext cx="4705962" cy="30481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05962" cy="3048197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8353068" ay="-2718095" az="-88677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19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B1C460A7-12F3-53D3-957A-9E8FA11D6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7902" y="1973822"/>
                <a:ext cx="4705962" cy="304819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9B378E-9550-6754-5D3E-3A9E5C6C6B4F}"/>
              </a:ext>
            </a:extLst>
          </p:cNvPr>
          <p:cNvSpPr txBox="1"/>
          <p:nvPr/>
        </p:nvSpPr>
        <p:spPr>
          <a:xfrm>
            <a:off x="1125246" y="3010227"/>
            <a:ext cx="2569851" cy="8375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TIKTOK, REELS, YOUTUBE SHORTS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E6D9E-84F0-24EE-275F-D0272D0B8EB3}"/>
              </a:ext>
            </a:extLst>
          </p:cNvPr>
          <p:cNvSpPr txBox="1"/>
          <p:nvPr/>
        </p:nvSpPr>
        <p:spPr>
          <a:xfrm>
            <a:off x="4053115" y="3010227"/>
            <a:ext cx="2603995" cy="8375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TECH, FINANCE, REAL ESTATE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D423E-E263-3776-695F-4AD7F7F563B7}"/>
              </a:ext>
            </a:extLst>
          </p:cNvPr>
          <p:cNvSpPr txBox="1"/>
          <p:nvPr/>
        </p:nvSpPr>
        <p:spPr>
          <a:xfrm>
            <a:off x="4053115" y="2331340"/>
            <a:ext cx="2603995" cy="69592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INFLUENCER PARTNERSHIPS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5BD36-6592-FE53-7D92-09977E6CDB12}"/>
              </a:ext>
            </a:extLst>
          </p:cNvPr>
          <p:cNvSpPr txBox="1"/>
          <p:nvPr/>
        </p:nvSpPr>
        <p:spPr>
          <a:xfrm>
            <a:off x="1125247" y="2331341"/>
            <a:ext cx="2603995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SOCIAL-</a:t>
            </a:r>
            <a:b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41C26-7C10-369D-F174-51FBA69E4ADE}"/>
              </a:ext>
            </a:extLst>
          </p:cNvPr>
          <p:cNvSpPr txBox="1"/>
          <p:nvPr/>
        </p:nvSpPr>
        <p:spPr>
          <a:xfrm>
            <a:off x="4053115" y="5137378"/>
            <a:ext cx="2569851" cy="8375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COUNCILS &amp; ENERGY CO-OPS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2742F-AFAA-CF97-FC4B-BC17B02AFC1A}"/>
              </a:ext>
            </a:extLst>
          </p:cNvPr>
          <p:cNvSpPr txBox="1"/>
          <p:nvPr/>
        </p:nvSpPr>
        <p:spPr>
          <a:xfrm>
            <a:off x="6980984" y="5137378"/>
            <a:ext cx="2603995" cy="8375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EARLY ADOPTERS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D03DF-8464-00FA-CA88-95815F6344B2}"/>
              </a:ext>
            </a:extLst>
          </p:cNvPr>
          <p:cNvSpPr txBox="1"/>
          <p:nvPr/>
        </p:nvSpPr>
        <p:spPr>
          <a:xfrm>
            <a:off x="6980984" y="4441453"/>
            <a:ext cx="2603995" cy="69592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REFERRAL INCENTIVES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6EAD4-61F0-D141-92E2-164E3DEE9B73}"/>
              </a:ext>
            </a:extLst>
          </p:cNvPr>
          <p:cNvSpPr txBox="1"/>
          <p:nvPr/>
        </p:nvSpPr>
        <p:spPr>
          <a:xfrm>
            <a:off x="4053116" y="4441454"/>
            <a:ext cx="2603995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PARTNERSHIPS </a:t>
            </a:r>
          </a:p>
        </p:txBody>
      </p:sp>
    </p:spTree>
    <p:extLst>
      <p:ext uri="{BB962C8B-B14F-4D97-AF65-F5344CB8AC3E}">
        <p14:creationId xmlns:p14="http://schemas.microsoft.com/office/powerpoint/2010/main" val="257684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9170-CA0E-F7DD-95E8-F512498B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C7E4-84B6-7379-523F-51F6BE5CC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11</a:t>
            </a:fld>
            <a:endParaRPr lang="en-GB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8CB16CCB-B8D6-1914-79E6-53433A45E84C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COMPETITIVE ADVANTAGE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7A9BEE20-4E35-D6FB-444C-EDB68627C4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873746"/>
                  </p:ext>
                </p:extLst>
              </p:nvPr>
            </p:nvGraphicFramePr>
            <p:xfrm>
              <a:off x="1475181" y="1471371"/>
              <a:ext cx="2777763" cy="12044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7763" cy="1204402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05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7A9BEE20-4E35-D6FB-444C-EDB68627C4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181" y="1471371"/>
                <a:ext cx="2777763" cy="1204402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693F1D-0308-E771-C1FD-C0C132D49ACE}"/>
              </a:ext>
            </a:extLst>
          </p:cNvPr>
          <p:cNvCxnSpPr>
            <a:cxnSpLocks/>
          </p:cNvCxnSpPr>
          <p:nvPr/>
        </p:nvCxnSpPr>
        <p:spPr>
          <a:xfrm flipH="1">
            <a:off x="6095999" y="1548245"/>
            <a:ext cx="1" cy="924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7A1B97-DAD3-77A3-C783-097ACC8E4E01}"/>
              </a:ext>
            </a:extLst>
          </p:cNvPr>
          <p:cNvSpPr txBox="1"/>
          <p:nvPr/>
        </p:nvSpPr>
        <p:spPr>
          <a:xfrm>
            <a:off x="4930674" y="2785444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RENTERS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87309A-1F45-CC66-65B1-7608B1746D16}"/>
              </a:ext>
            </a:extLst>
          </p:cNvPr>
          <p:cNvSpPr txBox="1"/>
          <p:nvPr/>
        </p:nvSpPr>
        <p:spPr>
          <a:xfrm>
            <a:off x="4930674" y="3734558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UX, FAST ONBOARDING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CFDC7C-D577-FD0B-5CC9-1DD0B51BFE28}"/>
              </a:ext>
            </a:extLst>
          </p:cNvPr>
          <p:cNvSpPr txBox="1"/>
          <p:nvPr/>
        </p:nvSpPr>
        <p:spPr>
          <a:xfrm>
            <a:off x="4930674" y="4683672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TRANSPARENT EARNINGS 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8F332-0EFF-D346-C14C-F4CE01740B49}"/>
              </a:ext>
            </a:extLst>
          </p:cNvPr>
          <p:cNvSpPr txBox="1"/>
          <p:nvPr/>
        </p:nvSpPr>
        <p:spPr>
          <a:xfrm>
            <a:off x="4930674" y="5627134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MEASURABLE CLIMATE IMPACT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E6CA4C-197A-081F-0F80-A56A99570DA4}"/>
              </a:ext>
            </a:extLst>
          </p:cNvPr>
          <p:cNvSpPr/>
          <p:nvPr/>
        </p:nvSpPr>
        <p:spPr>
          <a:xfrm>
            <a:off x="2520636" y="2774189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✓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1B0741-ECB0-815D-4810-96BA3A071337}"/>
              </a:ext>
            </a:extLst>
          </p:cNvPr>
          <p:cNvSpPr/>
          <p:nvPr/>
        </p:nvSpPr>
        <p:spPr>
          <a:xfrm>
            <a:off x="2520636" y="3721532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✓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DECD0C-CFCD-DEE5-D99F-A574617B9F3F}"/>
              </a:ext>
            </a:extLst>
          </p:cNvPr>
          <p:cNvSpPr/>
          <p:nvPr/>
        </p:nvSpPr>
        <p:spPr>
          <a:xfrm>
            <a:off x="2520636" y="4668875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✓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B36A07-7BED-066E-06D3-60E04155F8B6}"/>
              </a:ext>
            </a:extLst>
          </p:cNvPr>
          <p:cNvSpPr/>
          <p:nvPr/>
        </p:nvSpPr>
        <p:spPr>
          <a:xfrm>
            <a:off x="2520636" y="5616219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✓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368F3E-9D15-8646-CEA3-F8EEC4D2330A}"/>
              </a:ext>
            </a:extLst>
          </p:cNvPr>
          <p:cNvSpPr/>
          <p:nvPr/>
        </p:nvSpPr>
        <p:spPr>
          <a:xfrm>
            <a:off x="8979361" y="2774189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⮾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2F5A83-C3F2-24E9-73D3-972102D1E51A}"/>
              </a:ext>
            </a:extLst>
          </p:cNvPr>
          <p:cNvSpPr/>
          <p:nvPr/>
        </p:nvSpPr>
        <p:spPr>
          <a:xfrm>
            <a:off x="8979361" y="3721532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⮾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644BE3-E402-D688-FBCA-9063466BDFA1}"/>
              </a:ext>
            </a:extLst>
          </p:cNvPr>
          <p:cNvSpPr/>
          <p:nvPr/>
        </p:nvSpPr>
        <p:spPr>
          <a:xfrm>
            <a:off x="8979361" y="4668875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⮾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7FE527-50F7-4ACA-80BD-1FBDD1E799E6}"/>
              </a:ext>
            </a:extLst>
          </p:cNvPr>
          <p:cNvSpPr/>
          <p:nvPr/>
        </p:nvSpPr>
        <p:spPr>
          <a:xfrm>
            <a:off x="8979361" y="5616219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⮾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CDD752-04F9-46D1-E99E-E140368B36E4}"/>
              </a:ext>
            </a:extLst>
          </p:cNvPr>
          <p:cNvSpPr txBox="1"/>
          <p:nvPr/>
        </p:nvSpPr>
        <p:spPr>
          <a:xfrm>
            <a:off x="8011866" y="1141970"/>
            <a:ext cx="2652743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COMPETITOR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B91EAE-39C5-BAF9-EDE6-F584A5D0C691}"/>
              </a:ext>
            </a:extLst>
          </p:cNvPr>
          <p:cNvCxnSpPr>
            <a:cxnSpLocks/>
          </p:cNvCxnSpPr>
          <p:nvPr/>
        </p:nvCxnSpPr>
        <p:spPr>
          <a:xfrm>
            <a:off x="6096000" y="6449869"/>
            <a:ext cx="0" cy="408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1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3BF1-BEEB-7911-31D5-FA7A40DF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7FDA-5CB1-C3F7-FA30-A922263AFE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12</a:t>
            </a:fld>
            <a:endParaRPr lang="en-GB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3C3AEDCB-E4E9-FF9C-013F-8FB91E38542C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TRACTION &amp; ROADMAP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9FEC8D-8614-00D0-6062-5C12B33D9636}"/>
              </a:ext>
            </a:extLst>
          </p:cNvPr>
          <p:cNvCxnSpPr>
            <a:cxnSpLocks/>
          </p:cNvCxnSpPr>
          <p:nvPr/>
        </p:nvCxnSpPr>
        <p:spPr>
          <a:xfrm>
            <a:off x="162536" y="3734558"/>
            <a:ext cx="11883534" cy="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D39297-4855-8E5A-629F-EB4DDD0CBC5E}"/>
              </a:ext>
            </a:extLst>
          </p:cNvPr>
          <p:cNvSpPr txBox="1"/>
          <p:nvPr/>
        </p:nvSpPr>
        <p:spPr>
          <a:xfrm>
            <a:off x="0" y="2785445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 LIVE </a:t>
            </a:r>
            <a:b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SOLSHR.COM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FD5A7D-CEEF-886C-DA7E-A523AB669621}"/>
              </a:ext>
            </a:extLst>
          </p:cNvPr>
          <p:cNvSpPr/>
          <p:nvPr/>
        </p:nvSpPr>
        <p:spPr>
          <a:xfrm>
            <a:off x="1022871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BB6552"/>
                </a:solidFill>
              </a:rPr>
              <a:t>●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5E5593-C029-C315-EF06-78414671213C}"/>
              </a:ext>
            </a:extLst>
          </p:cNvPr>
          <p:cNvSpPr/>
          <p:nvPr/>
        </p:nvSpPr>
        <p:spPr>
          <a:xfrm>
            <a:off x="2650436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BB6552"/>
                </a:solidFill>
              </a:rPr>
              <a:t>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C9063-00B6-B1CE-0A14-9F08FD839F2C}"/>
              </a:ext>
            </a:extLst>
          </p:cNvPr>
          <p:cNvSpPr txBox="1"/>
          <p:nvPr/>
        </p:nvSpPr>
        <p:spPr>
          <a:xfrm>
            <a:off x="1631372" y="4053816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VCs GOT INTERESTED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E80B9-DAFF-6709-9531-70DA91106FBE}"/>
              </a:ext>
            </a:extLst>
          </p:cNvPr>
          <p:cNvSpPr txBox="1"/>
          <p:nvPr/>
        </p:nvSpPr>
        <p:spPr>
          <a:xfrm>
            <a:off x="3255130" y="2785445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WAITLIST GROWING VIA VIRAL CONTENT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09339A-ACD1-0F28-EAB5-A306D3C4E573}"/>
              </a:ext>
            </a:extLst>
          </p:cNvPr>
          <p:cNvSpPr/>
          <p:nvPr/>
        </p:nvSpPr>
        <p:spPr>
          <a:xfrm>
            <a:off x="4278001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BB6552"/>
                </a:solidFill>
              </a:rPr>
              <a:t>●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E8D05E-5FAF-CDEC-90B4-F8887D79F3E8}"/>
              </a:ext>
            </a:extLst>
          </p:cNvPr>
          <p:cNvSpPr/>
          <p:nvPr/>
        </p:nvSpPr>
        <p:spPr>
          <a:xfrm>
            <a:off x="5905566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1E8DC-3759-3776-18DA-73C72763586F}"/>
              </a:ext>
            </a:extLst>
          </p:cNvPr>
          <p:cNvSpPr txBox="1"/>
          <p:nvPr/>
        </p:nvSpPr>
        <p:spPr>
          <a:xfrm>
            <a:off x="4884598" y="4053816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SOLAR FARM PARTNERSHIP TO BE SIGNED (Q4 2025)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9B394-F500-EEFF-3898-6CE5ED16A4AF}"/>
              </a:ext>
            </a:extLst>
          </p:cNvPr>
          <p:cNvSpPr txBox="1"/>
          <p:nvPr/>
        </p:nvSpPr>
        <p:spPr>
          <a:xfrm>
            <a:off x="6510260" y="2785445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UK PILOT (Q2 2026)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629C0-CEC2-FA13-3EE1-2E0C6DC9EC9E}"/>
              </a:ext>
            </a:extLst>
          </p:cNvPr>
          <p:cNvSpPr/>
          <p:nvPr/>
        </p:nvSpPr>
        <p:spPr>
          <a:xfrm>
            <a:off x="7533131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F3DEEB-A8E7-C48C-5BAD-0EBA476273D2}"/>
              </a:ext>
            </a:extLst>
          </p:cNvPr>
          <p:cNvSpPr/>
          <p:nvPr/>
        </p:nvSpPr>
        <p:spPr>
          <a:xfrm>
            <a:off x="9160695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D5779-F17D-9CF0-1012-A62E7C35CAE2}"/>
              </a:ext>
            </a:extLst>
          </p:cNvPr>
          <p:cNvSpPr txBox="1"/>
          <p:nvPr/>
        </p:nvSpPr>
        <p:spPr>
          <a:xfrm>
            <a:off x="8137824" y="4053816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TO MOLDOVA (Q3 2026)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0F032BDC-085F-54D5-D484-4D7145393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8993513"/>
                  </p:ext>
                </p:extLst>
              </p:nvPr>
            </p:nvGraphicFramePr>
            <p:xfrm>
              <a:off x="7215249" y="1524823"/>
              <a:ext cx="849655" cy="12606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49655" cy="1260622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170526" ay="17036" az="8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168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0F032BDC-085F-54D5-D484-4D7145393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5249" y="1524823"/>
                <a:ext cx="849655" cy="126062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9E1BCDD6-4F0C-A913-D8A5-8E65FAE9729D}"/>
              </a:ext>
            </a:extLst>
          </p:cNvPr>
          <p:cNvSpPr/>
          <p:nvPr/>
        </p:nvSpPr>
        <p:spPr>
          <a:xfrm>
            <a:off x="10788259" y="3592103"/>
            <a:ext cx="284910" cy="284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7B46CA-76B2-63AE-8DF8-8D9162B638A2}"/>
              </a:ext>
            </a:extLst>
          </p:cNvPr>
          <p:cNvSpPr txBox="1"/>
          <p:nvPr/>
        </p:nvSpPr>
        <p:spPr>
          <a:xfrm>
            <a:off x="9765388" y="2785445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INTEGRATIONS </a:t>
            </a:r>
            <a:b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(Q4 2026)</a:t>
            </a:r>
          </a:p>
        </p:txBody>
      </p:sp>
    </p:spTree>
    <p:extLst>
      <p:ext uri="{BB962C8B-B14F-4D97-AF65-F5344CB8AC3E}">
        <p14:creationId xmlns:p14="http://schemas.microsoft.com/office/powerpoint/2010/main" val="391083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35BED208-66AC-B705-AA43-31513ECA7D90}"/>
              </a:ext>
            </a:extLst>
          </p:cNvPr>
          <p:cNvSpPr>
            <a:spLocks noChangeAspect="1"/>
          </p:cNvSpPr>
          <p:nvPr/>
        </p:nvSpPr>
        <p:spPr>
          <a:xfrm>
            <a:off x="9011733" y="1635713"/>
            <a:ext cx="2247523" cy="22475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989BD6E-64E0-443F-2F65-803C52430FE5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NOT RAISING MONEY YET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E4D98-A346-F303-C01D-75A12D902071}"/>
              </a:ext>
            </a:extLst>
          </p:cNvPr>
          <p:cNvSpPr txBox="1"/>
          <p:nvPr/>
        </p:nvSpPr>
        <p:spPr>
          <a:xfrm>
            <a:off x="891180" y="4047971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 ABABII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764BD0-0C34-B428-C435-33B1EE816DB5}"/>
              </a:ext>
            </a:extLst>
          </p:cNvPr>
          <p:cNvSpPr>
            <a:spLocks noChangeAspect="1"/>
          </p:cNvSpPr>
          <p:nvPr/>
        </p:nvSpPr>
        <p:spPr>
          <a:xfrm>
            <a:off x="932744" y="1635713"/>
            <a:ext cx="2247523" cy="2247523"/>
          </a:xfrm>
          <a:prstGeom prst="ellipse">
            <a:avLst/>
          </a:prstGeom>
          <a:blipFill dpi="0" rotWithShape="1">
            <a:blip r:embed="rId2"/>
            <a:srcRect/>
            <a:tile tx="-152400" ty="-825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B55F-52AC-4859-B0D4-B7EA3F63F4BD}"/>
              </a:ext>
            </a:extLst>
          </p:cNvPr>
          <p:cNvSpPr txBox="1"/>
          <p:nvPr/>
        </p:nvSpPr>
        <p:spPr>
          <a:xfrm>
            <a:off x="891180" y="4699387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MBA,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MARKETER,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D09BD-D077-13CB-B62A-1D79354DE26D}"/>
              </a:ext>
            </a:extLst>
          </p:cNvPr>
          <p:cNvSpPr txBox="1"/>
          <p:nvPr/>
        </p:nvSpPr>
        <p:spPr>
          <a:xfrm>
            <a:off x="4742071" y="2728602"/>
            <a:ext cx="2707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  <a:b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ALEX@SOLSHR.COM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white play button with a black background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70616546-B902-3281-7D38-8F16DB2FC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45" y="6026726"/>
            <a:ext cx="397377" cy="397377"/>
          </a:xfrm>
          <a:prstGeom prst="rect">
            <a:avLst/>
          </a:prstGeom>
        </p:spPr>
      </p:pic>
      <p:pic>
        <p:nvPicPr>
          <p:cNvPr id="18" name="Picture 17" descr="A logo of a camera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9B571AC4-649F-90B4-5AA1-7097DD76D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80" y="6026726"/>
            <a:ext cx="397377" cy="397377"/>
          </a:xfrm>
          <a:prstGeom prst="rect">
            <a:avLst/>
          </a:prstGeom>
        </p:spPr>
      </p:pic>
      <p:pic>
        <p:nvPicPr>
          <p:cNvPr id="20" name="Picture 19" descr="A white logo on a black background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D0017ECD-A5AE-55D5-82A0-A05199DBA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11" y="5998044"/>
            <a:ext cx="397377" cy="3973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D9AF07-15D3-538A-9FCF-AA46F8A80942}"/>
              </a:ext>
            </a:extLst>
          </p:cNvPr>
          <p:cNvSpPr txBox="1"/>
          <p:nvPr/>
        </p:nvSpPr>
        <p:spPr>
          <a:xfrm>
            <a:off x="5529855" y="5532006"/>
            <a:ext cx="1197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SOCIALS: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DEA39CF-5D55-7EC8-B39A-1A87186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44" y="2059803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E1437EF-60B6-F8AA-34E7-CB7EE7D1954D}"/>
              </a:ext>
            </a:extLst>
          </p:cNvPr>
          <p:cNvSpPr txBox="1"/>
          <p:nvPr/>
        </p:nvSpPr>
        <p:spPr>
          <a:xfrm>
            <a:off x="8970171" y="4047971"/>
            <a:ext cx="2330651" cy="69592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ON LINKEDIN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C7A4C-5FFE-93E0-7BA1-E684493B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47FE61-8501-7A5F-1F5B-A1CA7649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77" y="935397"/>
            <a:ext cx="11553646" cy="695924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WE DON’T SELL SOLAR PANELS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DESPITE THAT…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FC71F-2F1E-7721-2E5B-D13654B934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2</a:t>
            </a:fld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E23B35C2-FEE8-C5EA-90F8-68130E38B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616834"/>
                  </p:ext>
                </p:extLst>
              </p:nvPr>
            </p:nvGraphicFramePr>
            <p:xfrm>
              <a:off x="2261420" y="2366144"/>
              <a:ext cx="7669159" cy="3325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69159" cy="3325245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2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E23B35C2-FEE8-C5EA-90F8-68130E38B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1420" y="2366144"/>
                <a:ext cx="7669159" cy="33252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8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0" presetClass="entr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0"/>
                                          </p:val>
                                        </p:tav>
                                        <p:tav tm="3330">
                                          <p:val>
                                            <p:fltVal val="9.9674"/>
                                          </p:val>
                                        </p:tav>
                                        <p:tav tm="6660">
                                          <p:val>
                                            <p:fltVal val="9.8728"/>
                                          </p:val>
                                        </p:tav>
                                        <p:tav tm="9990">
                                          <p:val>
                                            <p:fltVal val="9.7205"/>
                                          </p:val>
                                        </p:tav>
                                        <p:tav tm="13320">
                                          <p:val>
                                            <p:fltVal val="9.5149"/>
                                          </p:val>
                                        </p:tav>
                                        <p:tav tm="16650">
                                          <p:val>
                                            <p:fltVal val="9.2606"/>
                                          </p:val>
                                        </p:tav>
                                        <p:tav tm="19970">
                                          <p:val>
                                            <p:fltVal val="8.9628"/>
                                          </p:val>
                                        </p:tav>
                                        <p:tav tm="23290">
                                          <p:val>
                                            <p:fltVal val="8.6253"/>
                                          </p:val>
                                        </p:tav>
                                        <p:tav tm="26620">
                                          <p:val>
                                            <p:fltVal val="8.2513"/>
                                          </p:val>
                                        </p:tav>
                                        <p:tav tm="29950">
                                          <p:val>
                                            <p:fltVal val="7.8462"/>
                                          </p:val>
                                        </p:tav>
                                        <p:tav tm="33280">
                                          <p:val>
                                            <p:fltVal val="7.4145"/>
                                          </p:val>
                                        </p:tav>
                                        <p:tav tm="36610">
                                          <p:val>
                                            <p:fltVal val="6.9604"/>
                                          </p:val>
                                        </p:tav>
                                        <p:tav tm="39940">
                                          <p:val>
                                            <p:fltVal val="6.4886"/>
                                          </p:val>
                                        </p:tav>
                                        <p:tav tm="43270">
                                          <p:val>
                                            <p:fltVal val="6.0034"/>
                                          </p:val>
                                        </p:tav>
                                        <p:tav tm="46600">
                                          <p:val>
                                            <p:fltVal val="5.5092"/>
                                          </p:val>
                                        </p:tav>
                                        <p:tav tm="49930">
                                          <p:val>
                                            <p:fltVal val="5.0104"/>
                                          </p:val>
                                        </p:tav>
                                        <p:tav tm="53250">
                                          <p:val>
                                            <p:fltVal val="4.5131"/>
                                          </p:val>
                                        </p:tav>
                                        <p:tav tm="56580">
                                          <p:val>
                                            <p:fltVal val="4.0186"/>
                                          </p:val>
                                        </p:tav>
                                        <p:tav tm="59900">
                                          <p:val>
                                            <p:fltVal val="3.5344"/>
                                          </p:val>
                                        </p:tav>
                                        <p:tav tm="63220">
                                          <p:val>
                                            <p:fltVal val="3.0632"/>
                                          </p:val>
                                        </p:tav>
                                        <p:tav tm="66540">
                                          <p:val>
                                            <p:fltVal val="2.6094"/>
                                          </p:val>
                                        </p:tav>
                                        <p:tav tm="69870">
                                          <p:val>
                                            <p:fltVal val="2.1764"/>
                                          </p:val>
                                        </p:tav>
                                        <p:tav tm="73190">
                                          <p:val>
                                            <p:fltVal val="1.7709"/>
                                          </p:val>
                                        </p:tav>
                                        <p:tav tm="76510">
                                          <p:val>
                                            <p:fltVal val="1.3961"/>
                                          </p:val>
                                        </p:tav>
                                        <p:tav tm="79830">
                                          <p:val>
                                            <p:fltVal val="1.0563"/>
                                          </p:val>
                                        </p:tav>
                                        <p:tav tm="83160">
                                          <p:val>
                                            <p:fltVal val="0.7552"/>
                                          </p:val>
                                        </p:tav>
                                        <p:tav tm="86480">
                                          <p:val>
                                            <p:fltVal val="0.4989"/>
                                          </p:val>
                                        </p:tav>
                                        <p:tav tm="89800">
                                          <p:val>
                                            <p:fltVal val="0.2908"/>
                                          </p:val>
                                        </p:tav>
                                        <p:tav tm="93120">
                                          <p:val>
                                            <p:fltVal val="0.1354"/>
                                          </p:val>
                                        </p:tav>
                                        <p:tav tm="96450">
                                          <p:val>
                                            <p:fltVal val="0.0369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6AC09-A954-8CCF-1E3E-8C992E3B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6E6F6-9D61-51AD-6F45-EDE56BC51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E40565E-4404-AFA3-DE47-4882E723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1" y="645670"/>
            <a:ext cx="11881694" cy="1409273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MILLIONS OF PEOPLE WANT SOLAR ENERGY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AND CAN'T ACCESS IT: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E9D42639-872A-D68E-FDCA-D1656B002E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9913950"/>
                  </p:ext>
                </p:extLst>
              </p:nvPr>
            </p:nvGraphicFramePr>
            <p:xfrm>
              <a:off x="2399433" y="2620525"/>
              <a:ext cx="7393130" cy="41009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93130" cy="4100950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71" ay="-2172031" az="-54000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72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E9D42639-872A-D68E-FDCA-D1656B002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433" y="2620525"/>
                <a:ext cx="7393130" cy="41009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F61186-736B-54D8-984B-751F5C8E91A0}"/>
              </a:ext>
            </a:extLst>
          </p:cNvPr>
          <p:cNvSpPr txBox="1"/>
          <p:nvPr/>
        </p:nvSpPr>
        <p:spPr>
          <a:xfrm>
            <a:off x="2535143" y="3255125"/>
            <a:ext cx="1564640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RENTERS CAN'T INSTALL SOLAR PANELS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DC08-EC00-128B-67F0-0D7B37785EA0}"/>
              </a:ext>
            </a:extLst>
          </p:cNvPr>
          <p:cNvSpPr txBox="1"/>
          <p:nvPr/>
        </p:nvSpPr>
        <p:spPr>
          <a:xfrm>
            <a:off x="4387502" y="3255125"/>
            <a:ext cx="1564640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DWELLERS LACK ROOF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2FD77-1248-8F29-9FD9-B3A343AF389F}"/>
              </a:ext>
            </a:extLst>
          </p:cNvPr>
          <p:cNvSpPr txBox="1"/>
          <p:nvPr/>
        </p:nvSpPr>
        <p:spPr>
          <a:xfrm>
            <a:off x="6239861" y="3255125"/>
            <a:ext cx="1564640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SOLAR IS COSTLY AND 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A82A0-313B-924E-6AB2-18EAA1D8D254}"/>
              </a:ext>
            </a:extLst>
          </p:cNvPr>
          <p:cNvSpPr txBox="1"/>
          <p:nvPr/>
        </p:nvSpPr>
        <p:spPr>
          <a:xfrm>
            <a:off x="8092219" y="3262467"/>
            <a:ext cx="1564640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CLIMATE-CONSCIOUS CONSUMERS FEEL POWERLESS</a:t>
            </a:r>
          </a:p>
        </p:txBody>
      </p:sp>
    </p:spTree>
    <p:extLst>
      <p:ext uri="{BB962C8B-B14F-4D97-AF65-F5344CB8AC3E}">
        <p14:creationId xmlns:p14="http://schemas.microsoft.com/office/powerpoint/2010/main" val="317324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DFCCA-7156-2F25-3DF8-C05FD2CA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DE122-A15B-ACD7-A0BD-2EC080434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4</a:t>
            </a:fld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1C8D477-C0FD-2E11-48E1-4F935B726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995498"/>
                  </p:ext>
                </p:extLst>
              </p:nvPr>
            </p:nvGraphicFramePr>
            <p:xfrm rot="201477">
              <a:off x="901686" y="1667145"/>
              <a:ext cx="5978604" cy="5020069"/>
            </p:xfrm>
            <a:graphic>
              <a:graphicData uri="http://schemas.microsoft.com/office/drawing/2017/model3d">
                <am3d:model3d r:embed="rId2">
                  <am3d:spPr>
                    <a:xfrm rot="201477">
                      <a:off x="0" y="0"/>
                      <a:ext cx="5978604" cy="5020069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390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1C8D477-C0FD-2E11-48E1-4F935B726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1477">
                <a:off x="901686" y="1667145"/>
                <a:ext cx="5978604" cy="502006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09B484-9D30-D8FE-8E2F-F9EBF26298FA}"/>
              </a:ext>
            </a:extLst>
          </p:cNvPr>
          <p:cNvSpPr txBox="1"/>
          <p:nvPr/>
        </p:nvSpPr>
        <p:spPr>
          <a:xfrm>
            <a:off x="6278095" y="4030762"/>
            <a:ext cx="2652743" cy="163221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all UK households are renting (including both private and social renters)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390-3DF5-6CFC-959D-D48676486E3E}"/>
              </a:ext>
            </a:extLst>
          </p:cNvPr>
          <p:cNvSpPr txBox="1"/>
          <p:nvPr/>
        </p:nvSpPr>
        <p:spPr>
          <a:xfrm>
            <a:off x="6312496" y="2320149"/>
            <a:ext cx="2652743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5ED3F-745C-9434-9586-1DD03118A160}"/>
              </a:ext>
            </a:extLst>
          </p:cNvPr>
          <p:cNvSpPr txBox="1"/>
          <p:nvPr/>
        </p:nvSpPr>
        <p:spPr>
          <a:xfrm>
            <a:off x="9168779" y="4030762"/>
            <a:ext cx="2652743" cy="163221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EU households remain technically and economically untapped for solar installations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BDDE6-FC22-5B55-04F5-94E1B3E750FB}"/>
              </a:ext>
            </a:extLst>
          </p:cNvPr>
          <p:cNvSpPr txBox="1"/>
          <p:nvPr/>
        </p:nvSpPr>
        <p:spPr>
          <a:xfrm>
            <a:off x="9203180" y="2320149"/>
            <a:ext cx="2652743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17C6FD8-E074-6929-A6BF-E202B382F007}"/>
              </a:ext>
            </a:extLst>
          </p:cNvPr>
          <p:cNvSpPr txBox="1">
            <a:spLocks/>
          </p:cNvSpPr>
          <p:nvPr/>
        </p:nvSpPr>
        <p:spPr>
          <a:xfrm>
            <a:off x="319177" y="935397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639204ED-B0D3-7F3B-C877-FD0E896C8A8E}"/>
              </a:ext>
            </a:extLst>
          </p:cNvPr>
          <p:cNvSpPr txBox="1">
            <a:spLocks/>
          </p:cNvSpPr>
          <p:nvPr/>
        </p:nvSpPr>
        <p:spPr>
          <a:xfrm>
            <a:off x="7050512" y="6349510"/>
            <a:ext cx="46207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Sources: </a:t>
            </a:r>
            <a:r>
              <a:rPr lang="en-GB" dirty="0">
                <a:hlinkClick r:id="rId4"/>
              </a:rPr>
              <a:t>gov.uk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solarpower.org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78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D11B-6B0C-F545-610B-2E589886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FF1E-C5EC-17FA-0494-802EB684D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5</a:t>
            </a:fld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0678027-97DD-8CCA-0E84-C089937037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30515" y="5466965"/>
              <a:ext cx="5130970" cy="214389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130970" cy="2143893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819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0678027-97DD-8CCA-0E84-C08993703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0515" y="5466965"/>
                <a:ext cx="5130970" cy="214389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itle 3">
            <a:extLst>
              <a:ext uri="{FF2B5EF4-FFF2-40B4-BE49-F238E27FC236}">
                <a16:creationId xmlns:a16="http://schemas.microsoft.com/office/drawing/2014/main" id="{EB01A77D-94AB-B4AF-3193-BD05A8051CCA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SOLSHR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3F241-E99B-DB18-85E3-B2B70AA88C3F}"/>
              </a:ext>
            </a:extLst>
          </p:cNvPr>
          <p:cNvSpPr txBox="1"/>
          <p:nvPr/>
        </p:nvSpPr>
        <p:spPr>
          <a:xfrm>
            <a:off x="1543666" y="1280524"/>
            <a:ext cx="9352908" cy="107390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PLATFORM THAT LETS ANYONE CO-OWN COMMUNITY SOLAR FARMS AND EARN FROM THE POWER THEY GENERATE</a:t>
            </a:r>
          </a:p>
        </p:txBody>
      </p:sp>
      <p:pic>
        <p:nvPicPr>
          <p:cNvPr id="6" name="Screen Recording 2025-06-21 175814">
            <a:hlinkClick r:id="" action="ppaction://media"/>
            <a:extLst>
              <a:ext uri="{FF2B5EF4-FFF2-40B4-BE49-F238E27FC236}">
                <a16:creationId xmlns:a16="http://schemas.microsoft.com/office/drawing/2014/main" id="{2D51411B-D353-FFED-9D2D-8FFD36FA6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3323" y="2214615"/>
            <a:ext cx="7066955" cy="3392691"/>
          </a:xfrm>
          <a:prstGeom prst="rect">
            <a:avLst/>
          </a:prstGeom>
        </p:spPr>
      </p:pic>
      <p:pic>
        <p:nvPicPr>
          <p:cNvPr id="5" name="MOBILE VIEW">
            <a:hlinkClick r:id="" action="ppaction://media"/>
            <a:extLst>
              <a:ext uri="{FF2B5EF4-FFF2-40B4-BE49-F238E27FC236}">
                <a16:creationId xmlns:a16="http://schemas.microsoft.com/office/drawing/2014/main" id="{BAC125EF-6C55-95DF-8F5B-D31F5A47AE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9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66202" y="2214092"/>
            <a:ext cx="1556232" cy="33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A032-4896-93E8-8EA3-305BC3A81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9C30D-E000-AD17-0C07-C09CF5A78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6</a:t>
            </a:fld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28F71EF-992B-0FD7-B4D4-FFA739676E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354154"/>
                  </p:ext>
                </p:extLst>
              </p:nvPr>
            </p:nvGraphicFramePr>
            <p:xfrm>
              <a:off x="3472060" y="4682891"/>
              <a:ext cx="5247879" cy="23415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47879" cy="2341510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842" ay="-4703703" az="-53997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19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28F71EF-992B-0FD7-B4D4-FFA739676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2060" y="4682891"/>
                <a:ext cx="5247879" cy="23415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itle 3">
            <a:extLst>
              <a:ext uri="{FF2B5EF4-FFF2-40B4-BE49-F238E27FC236}">
                <a16:creationId xmlns:a16="http://schemas.microsoft.com/office/drawing/2014/main" id="{8A345AD5-9937-9736-6FDB-C797195501C6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SOLSHR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2C708-86B0-3DC6-DBA9-EEDB1B059B42}"/>
              </a:ext>
            </a:extLst>
          </p:cNvPr>
          <p:cNvSpPr txBox="1"/>
          <p:nvPr/>
        </p:nvSpPr>
        <p:spPr>
          <a:xfrm>
            <a:off x="1977144" y="2283414"/>
            <a:ext cx="3608438" cy="186579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LATIN FOR "SUN", REPRESENTING SOLAR ENERGY. EVOKES CLEAN, RENEWABLE POWER FROM THE SUN, CAN ALSO CARRY CONNOTATIONS OF LIGHT, WARMTH, AND SUSTAINABILITY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EEE2192-7A20-D7A6-1FF5-9DCDF405A475}"/>
              </a:ext>
            </a:extLst>
          </p:cNvPr>
          <p:cNvSpPr/>
          <p:nvPr/>
        </p:nvSpPr>
        <p:spPr>
          <a:xfrm rot="5400000">
            <a:off x="5449500" y="813418"/>
            <a:ext cx="272164" cy="1020835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D2377BD-6194-F0D4-7974-E527E399DF76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6200000" flipH="1" flipV="1">
            <a:off x="4271725" y="969556"/>
            <a:ext cx="823496" cy="1804219"/>
          </a:xfrm>
          <a:prstGeom prst="curvedConnector3">
            <a:avLst>
              <a:gd name="adj1" fmla="val 632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D3D5F3D-6A89-CC8E-DE45-749AFFAADC08}"/>
              </a:ext>
            </a:extLst>
          </p:cNvPr>
          <p:cNvSpPr/>
          <p:nvPr/>
        </p:nvSpPr>
        <p:spPr>
          <a:xfrm rot="5400000">
            <a:off x="6470335" y="813419"/>
            <a:ext cx="272164" cy="1020835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1F7C3-C226-9B5C-6117-0C9162032F69}"/>
              </a:ext>
            </a:extLst>
          </p:cNvPr>
          <p:cNvSpPr txBox="1"/>
          <p:nvPr/>
        </p:nvSpPr>
        <p:spPr>
          <a:xfrm>
            <a:off x="6606416" y="2283414"/>
            <a:ext cx="3608438" cy="186579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FOR "SHARE", EMPHASIZING: COMMUNITY OWNERSHIP, SHARED BENEFITS, COLLABORATIVE INVESTMENT 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D72F965-C655-2C3A-020D-6E009B9BFCB8}"/>
              </a:ext>
            </a:extLst>
          </p:cNvPr>
          <p:cNvCxnSpPr>
            <a:cxnSpLocks/>
            <a:stCxn id="24" idx="1"/>
            <a:endCxn id="29" idx="0"/>
          </p:cNvCxnSpPr>
          <p:nvPr/>
        </p:nvCxnSpPr>
        <p:spPr>
          <a:xfrm rot="16200000" flipH="1">
            <a:off x="7096778" y="969557"/>
            <a:ext cx="823495" cy="1804218"/>
          </a:xfrm>
          <a:prstGeom prst="curvedConnector3">
            <a:avLst>
              <a:gd name="adj1" fmla="val 6208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21DAD76-ED77-15EE-387F-1C8F2266CEB2}"/>
              </a:ext>
            </a:extLst>
          </p:cNvPr>
          <p:cNvSpPr txBox="1"/>
          <p:nvPr/>
        </p:nvSpPr>
        <p:spPr>
          <a:xfrm>
            <a:off x="1543666" y="1280524"/>
            <a:ext cx="9352908" cy="107390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8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B7D3-E3A8-90D2-C4A3-3058AE4D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1A2D-B5CA-1433-83B2-2961F7C1C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7</a:t>
            </a:fld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31F7D88-BB7A-578F-5449-B6CAF28B81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922840"/>
                  </p:ext>
                </p:extLst>
              </p:nvPr>
            </p:nvGraphicFramePr>
            <p:xfrm>
              <a:off x="3492252" y="5398688"/>
              <a:ext cx="5207494" cy="22804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07494" cy="2280447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7001" ay="-5245767" az="3705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19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31F7D88-BB7A-578F-5449-B6CAF28B81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2252" y="5398688"/>
                <a:ext cx="5207494" cy="228044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itle 3">
            <a:extLst>
              <a:ext uri="{FF2B5EF4-FFF2-40B4-BE49-F238E27FC236}">
                <a16:creationId xmlns:a16="http://schemas.microsoft.com/office/drawing/2014/main" id="{D6BD498A-2260-DF74-C8BD-685CB70147FB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4496A-0AF0-802A-E442-02320365EFF2}"/>
              </a:ext>
            </a:extLst>
          </p:cNvPr>
          <p:cNvSpPr txBox="1"/>
          <p:nvPr/>
        </p:nvSpPr>
        <p:spPr>
          <a:xfrm>
            <a:off x="412581" y="2939589"/>
            <a:ext cx="3608438" cy="186579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SOLAR FARM PROJECT AND BUY OR RENT A SHARE OF IT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A6DF35-2AC0-EC83-335A-A576C327E405}"/>
              </a:ext>
            </a:extLst>
          </p:cNvPr>
          <p:cNvSpPr txBox="1"/>
          <p:nvPr/>
        </p:nvSpPr>
        <p:spPr>
          <a:xfrm>
            <a:off x="4291781" y="2939589"/>
            <a:ext cx="3608438" cy="186579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PANELS GENERATE SOLAR ENERGY, YOU EARN BASED </a:t>
            </a:r>
            <a:r>
              <a:rPr lang="en-GB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PERCENTAGE 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YOUR SHARE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C0FF8-C976-90FA-5FA9-EA8E20B9E5F4}"/>
              </a:ext>
            </a:extLst>
          </p:cNvPr>
          <p:cNvSpPr txBox="1"/>
          <p:nvPr/>
        </p:nvSpPr>
        <p:spPr>
          <a:xfrm>
            <a:off x="8170980" y="2939589"/>
            <a:ext cx="3608438" cy="186579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ENERGY GENERATED, EARNINGS AND ESTIMATED REDUCTION OF CO2 EMISSIONS IN REAL TIME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0D04B1-3C27-F657-C44D-932D2F9D3DEA}"/>
              </a:ext>
            </a:extLst>
          </p:cNvPr>
          <p:cNvSpPr/>
          <p:nvPr/>
        </p:nvSpPr>
        <p:spPr>
          <a:xfrm>
            <a:off x="1857923" y="1843293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1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8CBCF9-2962-2E68-173C-14F2AC853874}"/>
              </a:ext>
            </a:extLst>
          </p:cNvPr>
          <p:cNvSpPr/>
          <p:nvPr/>
        </p:nvSpPr>
        <p:spPr>
          <a:xfrm>
            <a:off x="5737122" y="1843293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2</a:t>
            </a:r>
            <a:endParaRPr lang="en-GB" dirty="0">
              <a:solidFill>
                <a:srgbClr val="BB655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20137-C1B4-0675-1B15-DBCEF80F4756}"/>
              </a:ext>
            </a:extLst>
          </p:cNvPr>
          <p:cNvSpPr/>
          <p:nvPr/>
        </p:nvSpPr>
        <p:spPr>
          <a:xfrm>
            <a:off x="9616321" y="1843293"/>
            <a:ext cx="717754" cy="717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BB6552"/>
                </a:solidFill>
              </a:rPr>
              <a:t>3</a:t>
            </a:r>
            <a:endParaRPr lang="en-GB" dirty="0">
              <a:solidFill>
                <a:srgbClr val="BB65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3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EB56-5D22-A000-527C-22F70987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26686-4E9A-7990-7D43-86B254F84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8</a:t>
            </a:fld>
            <a:endParaRPr lang="en-GB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E924B01-3539-E869-BCA2-1915D9F93DF7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TARGET MARKET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5AE5B-E230-8EA2-1A8E-519E71C4B498}"/>
              </a:ext>
            </a:extLst>
          </p:cNvPr>
          <p:cNvSpPr txBox="1"/>
          <p:nvPr/>
        </p:nvSpPr>
        <p:spPr>
          <a:xfrm>
            <a:off x="1539520" y="3608183"/>
            <a:ext cx="3608438" cy="1022811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4EE01-0883-FF3D-3197-F83EA0DCF4FD}"/>
              </a:ext>
            </a:extLst>
          </p:cNvPr>
          <p:cNvSpPr txBox="1"/>
          <p:nvPr/>
        </p:nvSpPr>
        <p:spPr>
          <a:xfrm>
            <a:off x="2017367" y="1975964"/>
            <a:ext cx="2652743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CC355-2795-7D79-E58C-2C3A15CB9D01}"/>
              </a:ext>
            </a:extLst>
          </p:cNvPr>
          <p:cNvSpPr txBox="1"/>
          <p:nvPr/>
        </p:nvSpPr>
        <p:spPr>
          <a:xfrm>
            <a:off x="7044042" y="3608183"/>
            <a:ext cx="3608438" cy="1022811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EASTERN EUROPE (EXPANSION)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FCCEC-D32B-34A3-BD17-8B8799E9A7FE}"/>
              </a:ext>
            </a:extLst>
          </p:cNvPr>
          <p:cNvSpPr txBox="1"/>
          <p:nvPr/>
        </p:nvSpPr>
        <p:spPr>
          <a:xfrm>
            <a:off x="7521889" y="1975964"/>
            <a:ext cx="2652743" cy="1632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E7221A-80CB-1EF6-3044-D53ABAD3595D}"/>
              </a:ext>
            </a:extLst>
          </p:cNvPr>
          <p:cNvSpPr txBox="1"/>
          <p:nvPr/>
        </p:nvSpPr>
        <p:spPr>
          <a:xfrm>
            <a:off x="4852018" y="5273596"/>
            <a:ext cx="2330651" cy="1324491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RENTERS, YOUNG PROFESSIONALS, ECO-CONSCIOUS CONSUMERS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472-A7CD-7F94-ED03-FA86ABC2257E}"/>
              </a:ext>
            </a:extLst>
          </p:cNvPr>
          <p:cNvSpPr txBox="1"/>
          <p:nvPr/>
        </p:nvSpPr>
        <p:spPr>
          <a:xfrm>
            <a:off x="7114041" y="5273596"/>
            <a:ext cx="2330652" cy="1324491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TECH-LITERATE, INTERESTED IN PASSIVE INCOME AND SUSTAINABILITY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4ECD3-DF53-4096-8EE6-F37156A5FBCB}"/>
              </a:ext>
            </a:extLst>
          </p:cNvPr>
          <p:cNvSpPr txBox="1"/>
          <p:nvPr/>
        </p:nvSpPr>
        <p:spPr>
          <a:xfrm>
            <a:off x="2589995" y="5273596"/>
            <a:ext cx="2330651" cy="1324491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 25–45, MIDDLE CLASS AND ABOVE</a:t>
            </a:r>
          </a:p>
          <a:p>
            <a:pPr algn="ctr"/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7A661C51-B029-753D-1FBE-D976DA4904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4703263"/>
                  </p:ext>
                </p:extLst>
              </p:nvPr>
            </p:nvGraphicFramePr>
            <p:xfrm>
              <a:off x="4949959" y="1837880"/>
              <a:ext cx="2144823" cy="31822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4823" cy="3182240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170526" ay="17036" az="8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91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7A661C51-B029-753D-1FBE-D976DA490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959" y="1837880"/>
                <a:ext cx="2144823" cy="3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32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26656-E1B9-6EB3-67B7-ECABF3DC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69EC-2A3E-EA74-E28B-7A6877D8D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5F80-CD94-428F-8572-5BD3EDF5F9D8}" type="slidenum">
              <a:rPr lang="en-GB" smtClean="0"/>
              <a:t>9</a:t>
            </a:fld>
            <a:endParaRPr lang="en-GB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06DAE04-1BD2-184A-F267-D55346FC084B}"/>
              </a:ext>
            </a:extLst>
          </p:cNvPr>
          <p:cNvSpPr txBox="1">
            <a:spLocks/>
          </p:cNvSpPr>
          <p:nvPr/>
        </p:nvSpPr>
        <p:spPr>
          <a:xfrm>
            <a:off x="319177" y="584600"/>
            <a:ext cx="11553646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BUSINESS 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A481A0D7-DAD5-A708-2091-725BC43B77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230287"/>
                  </p:ext>
                </p:extLst>
              </p:nvPr>
            </p:nvGraphicFramePr>
            <p:xfrm>
              <a:off x="1663623" y="2314880"/>
              <a:ext cx="8864753" cy="42240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64753" cy="4224032"/>
                    </a:xfrm>
                    <a:prstGeom prst="rect">
                      <a:avLst/>
                    </a:prstGeom>
                  </am3d:spPr>
                  <am3d:camera>
                    <am3d:pos x="0" y="0" z="54851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126" d="1000000"/>
                    <am3d:preTrans dx="-26226232" dy="1456819" dz="13113108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39" ay="2293607" az="-54000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704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A481A0D7-DAD5-A708-2091-725BC43B77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3623" y="2314880"/>
                <a:ext cx="8864753" cy="422403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6999F4C-4DFF-9E7E-3FBF-0CFC91EFC000}"/>
              </a:ext>
            </a:extLst>
          </p:cNvPr>
          <p:cNvSpPr txBox="1"/>
          <p:nvPr/>
        </p:nvSpPr>
        <p:spPr>
          <a:xfrm>
            <a:off x="2464706" y="3181859"/>
            <a:ext cx="1745672" cy="13489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COMMISSION ON ENERGY CREDITS SOLD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729D-6D7B-ADAC-8109-0FB0DA002E05}"/>
              </a:ext>
            </a:extLst>
          </p:cNvPr>
          <p:cNvSpPr txBox="1"/>
          <p:nvPr/>
        </p:nvSpPr>
        <p:spPr>
          <a:xfrm>
            <a:off x="4317065" y="3181859"/>
            <a:ext cx="1745672" cy="13489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 PLANS FOR PANEL SHARES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815DF-78D2-49FE-5170-BA65F26D0A3A}"/>
              </a:ext>
            </a:extLst>
          </p:cNvPr>
          <p:cNvSpPr txBox="1"/>
          <p:nvPr/>
        </p:nvSpPr>
        <p:spPr>
          <a:xfrm>
            <a:off x="6169424" y="3181859"/>
            <a:ext cx="1745672" cy="13489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MARKETPLACE FOR COMMUNITY INVESTORS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162AB-BE56-740B-297B-5096634A90D9}"/>
              </a:ext>
            </a:extLst>
          </p:cNvPr>
          <p:cNvSpPr txBox="1"/>
          <p:nvPr/>
        </p:nvSpPr>
        <p:spPr>
          <a:xfrm>
            <a:off x="8021782" y="3189201"/>
            <a:ext cx="1745672" cy="13489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API/DATA LICENSING FOR UTILITY PARTNERS</a:t>
            </a:r>
          </a:p>
        </p:txBody>
      </p:sp>
    </p:spTree>
    <p:extLst>
      <p:ext uri="{BB962C8B-B14F-4D97-AF65-F5344CB8AC3E}">
        <p14:creationId xmlns:p14="http://schemas.microsoft.com/office/powerpoint/2010/main" val="8468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436</Words>
  <Application>Microsoft Office PowerPoint</Application>
  <PresentationFormat>Widescreen</PresentationFormat>
  <Paragraphs>102</Paragraphs>
  <Slides>13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Office Theme</vt:lpstr>
      <vt:lpstr>1_Office Theme</vt:lpstr>
      <vt:lpstr>OWN SOLAR POWER  EVEN IF YOU RENT</vt:lpstr>
      <vt:lpstr>WE DON’T SELL SOLAR PANELS DESPITE THAT…</vt:lpstr>
      <vt:lpstr>MILLIONS OF PEOPLE WANT SOLAR ENERGY AND CAN'T ACCESS IT: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dentsu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 Ababii</dc:creator>
  <cp:lastModifiedBy>Alexandr Ababii</cp:lastModifiedBy>
  <cp:revision>4</cp:revision>
  <dcterms:created xsi:type="dcterms:W3CDTF">2025-06-16T22:04:10Z</dcterms:created>
  <dcterms:modified xsi:type="dcterms:W3CDTF">2025-06-22T17:54:23Z</dcterms:modified>
</cp:coreProperties>
</file>